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57" r:id="rId5"/>
    <p:sldId id="527" r:id="rId6"/>
    <p:sldId id="283" r:id="rId7"/>
    <p:sldId id="303" r:id="rId8"/>
    <p:sldId id="519" r:id="rId9"/>
    <p:sldId id="289" r:id="rId10"/>
    <p:sldId id="290" r:id="rId11"/>
    <p:sldId id="295" r:id="rId12"/>
    <p:sldId id="284" r:id="rId13"/>
    <p:sldId id="286" r:id="rId14"/>
    <p:sldId id="528" r:id="rId15"/>
    <p:sldId id="529" r:id="rId16"/>
    <p:sldId id="533" r:id="rId17"/>
    <p:sldId id="543" r:id="rId18"/>
    <p:sldId id="532" r:id="rId19"/>
    <p:sldId id="538" r:id="rId20"/>
    <p:sldId id="534" r:id="rId21"/>
    <p:sldId id="546" r:id="rId22"/>
    <p:sldId id="547" r:id="rId23"/>
    <p:sldId id="548" r:id="rId24"/>
    <p:sldId id="549" r:id="rId25"/>
    <p:sldId id="550" r:id="rId26"/>
    <p:sldId id="536" r:id="rId27"/>
    <p:sldId id="551" r:id="rId28"/>
    <p:sldId id="552" r:id="rId29"/>
    <p:sldId id="553" r:id="rId30"/>
    <p:sldId id="554" r:id="rId31"/>
    <p:sldId id="555" r:id="rId32"/>
    <p:sldId id="556" r:id="rId33"/>
    <p:sldId id="557" r:id="rId34"/>
    <p:sldId id="558" r:id="rId35"/>
    <p:sldId id="559" r:id="rId36"/>
    <p:sldId id="560" r:id="rId37"/>
    <p:sldId id="544" r:id="rId38"/>
    <p:sldId id="270" r:id="rId39"/>
    <p:sldId id="271" r:id="rId40"/>
    <p:sldId id="545" r:id="rId41"/>
    <p:sldId id="291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CD448A-6C73-3762-FDC0-C5736CC739DF}" name="Samantha Wang" initials="SW" userId="S::s.wang@yiu.ngo::c8db78a3-6fd6-4321-b408-7e4203fc5fb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876D"/>
    <a:srgbClr val="FBF9F2"/>
    <a:srgbClr val="F7F5EE"/>
    <a:srgbClr val="FAF7EF"/>
    <a:srgbClr val="E7E7D3"/>
    <a:srgbClr val="CCE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E3DA5-8961-480F-8967-E37004670410}" v="8" dt="2025-06-11T10:50:40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80" autoAdjust="0"/>
    <p:restoredTop sz="93524" autoAdjust="0"/>
  </p:normalViewPr>
  <p:slideViewPr>
    <p:cSldViewPr snapToGrid="0">
      <p:cViewPr varScale="1">
        <p:scale>
          <a:sx n="104" d="100"/>
          <a:sy n="10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Wang" userId="c8db78a3-6fd6-4321-b408-7e4203fc5fb2" providerId="ADAL" clId="{5D3E3DA5-8961-480F-8967-E37004670410}"/>
    <pc:docChg chg="undo custSel addSld delSld modSld sldOrd">
      <pc:chgData name="Samantha Wang" userId="c8db78a3-6fd6-4321-b408-7e4203fc5fb2" providerId="ADAL" clId="{5D3E3DA5-8961-480F-8967-E37004670410}" dt="2025-06-11T12:13:49.872" v="1050" actId="1076"/>
      <pc:docMkLst>
        <pc:docMk/>
      </pc:docMkLst>
      <pc:sldChg chg="modSp mod">
        <pc:chgData name="Samantha Wang" userId="c8db78a3-6fd6-4321-b408-7e4203fc5fb2" providerId="ADAL" clId="{5D3E3DA5-8961-480F-8967-E37004670410}" dt="2025-06-11T12:13:49.872" v="1050" actId="1076"/>
        <pc:sldMkLst>
          <pc:docMk/>
          <pc:sldMk cId="1721396478" sldId="257"/>
        </pc:sldMkLst>
        <pc:spChg chg="mod">
          <ac:chgData name="Samantha Wang" userId="c8db78a3-6fd6-4321-b408-7e4203fc5fb2" providerId="ADAL" clId="{5D3E3DA5-8961-480F-8967-E37004670410}" dt="2025-06-11T12:13:49.872" v="1050" actId="1076"/>
          <ac:spMkLst>
            <pc:docMk/>
            <pc:sldMk cId="1721396478" sldId="257"/>
            <ac:spMk id="4" creationId="{B4464AE9-6E82-4603-B53B-09140B0B1609}"/>
          </ac:spMkLst>
        </pc:spChg>
        <pc:spChg chg="mod">
          <ac:chgData name="Samantha Wang" userId="c8db78a3-6fd6-4321-b408-7e4203fc5fb2" providerId="ADAL" clId="{5D3E3DA5-8961-480F-8967-E37004670410}" dt="2025-06-11T12:11:43.941" v="1039" actId="1076"/>
          <ac:spMkLst>
            <pc:docMk/>
            <pc:sldMk cId="1721396478" sldId="257"/>
            <ac:spMk id="41" creationId="{94017903-7BF5-4EFE-87C3-C15BB59BF225}"/>
          </ac:spMkLst>
        </pc:spChg>
        <pc:picChg chg="mod">
          <ac:chgData name="Samantha Wang" userId="c8db78a3-6fd6-4321-b408-7e4203fc5fb2" providerId="ADAL" clId="{5D3E3DA5-8961-480F-8967-E37004670410}" dt="2025-06-11T12:12:18.897" v="1042" actId="1076"/>
          <ac:picMkLst>
            <pc:docMk/>
            <pc:sldMk cId="1721396478" sldId="257"/>
            <ac:picMk id="22" creationId="{F6ABB16B-D645-BD39-A5B9-9E90EF56DE8B}"/>
          </ac:picMkLst>
        </pc:picChg>
      </pc:sldChg>
      <pc:sldChg chg="addSp modSp add mod">
        <pc:chgData name="Samantha Wang" userId="c8db78a3-6fd6-4321-b408-7e4203fc5fb2" providerId="ADAL" clId="{5D3E3DA5-8961-480F-8967-E37004670410}" dt="2025-06-11T12:07:01.755" v="1008"/>
        <pc:sldMkLst>
          <pc:docMk/>
          <pc:sldMk cId="2123701728" sldId="269"/>
        </pc:sldMkLst>
        <pc:spChg chg="mod">
          <ac:chgData name="Samantha Wang" userId="c8db78a3-6fd6-4321-b408-7e4203fc5fb2" providerId="ADAL" clId="{5D3E3DA5-8961-480F-8967-E37004670410}" dt="2025-06-11T10:50:17.698" v="939" actId="207"/>
          <ac:spMkLst>
            <pc:docMk/>
            <pc:sldMk cId="2123701728" sldId="269"/>
            <ac:spMk id="4" creationId="{B5194D7B-B55A-91EE-B873-3A2A63F8AC70}"/>
          </ac:spMkLst>
        </pc:spChg>
        <pc:picChg chg="add mod">
          <ac:chgData name="Samantha Wang" userId="c8db78a3-6fd6-4321-b408-7e4203fc5fb2" providerId="ADAL" clId="{5D3E3DA5-8961-480F-8967-E37004670410}" dt="2025-06-11T12:07:01.755" v="1008"/>
          <ac:picMkLst>
            <pc:docMk/>
            <pc:sldMk cId="2123701728" sldId="269"/>
            <ac:picMk id="2" creationId="{A70F5355-214A-74C7-0578-CE5303FC44B9}"/>
          </ac:picMkLst>
        </pc:picChg>
      </pc:sldChg>
      <pc:sldChg chg="addSp modSp add mod">
        <pc:chgData name="Samantha Wang" userId="c8db78a3-6fd6-4321-b408-7e4203fc5fb2" providerId="ADAL" clId="{5D3E3DA5-8961-480F-8967-E37004670410}" dt="2025-06-11T12:07:02.850" v="1009"/>
        <pc:sldMkLst>
          <pc:docMk/>
          <pc:sldMk cId="1810613964" sldId="270"/>
        </pc:sldMkLst>
        <pc:spChg chg="mod">
          <ac:chgData name="Samantha Wang" userId="c8db78a3-6fd6-4321-b408-7e4203fc5fb2" providerId="ADAL" clId="{5D3E3DA5-8961-480F-8967-E37004670410}" dt="2025-06-11T10:50:28.900" v="941" actId="207"/>
          <ac:spMkLst>
            <pc:docMk/>
            <pc:sldMk cId="1810613964" sldId="270"/>
            <ac:spMk id="4" creationId="{3359B48B-8D98-95EB-0BBC-041F8AADFA02}"/>
          </ac:spMkLst>
        </pc:spChg>
        <pc:picChg chg="add mod">
          <ac:chgData name="Samantha Wang" userId="c8db78a3-6fd6-4321-b408-7e4203fc5fb2" providerId="ADAL" clId="{5D3E3DA5-8961-480F-8967-E37004670410}" dt="2025-06-11T12:07:02.850" v="1009"/>
          <ac:picMkLst>
            <pc:docMk/>
            <pc:sldMk cId="1810613964" sldId="270"/>
            <ac:picMk id="2" creationId="{3687BB38-3A0A-6DEF-A11E-A8E1B452A6A9}"/>
          </ac:picMkLst>
        </pc:picChg>
      </pc:sldChg>
      <pc:sldChg chg="addSp modSp add mod">
        <pc:chgData name="Samantha Wang" userId="c8db78a3-6fd6-4321-b408-7e4203fc5fb2" providerId="ADAL" clId="{5D3E3DA5-8961-480F-8967-E37004670410}" dt="2025-06-11T12:07:04.194" v="1010"/>
        <pc:sldMkLst>
          <pc:docMk/>
          <pc:sldMk cId="3239936945" sldId="271"/>
        </pc:sldMkLst>
        <pc:spChg chg="mod">
          <ac:chgData name="Samantha Wang" userId="c8db78a3-6fd6-4321-b408-7e4203fc5fb2" providerId="ADAL" clId="{5D3E3DA5-8961-480F-8967-E37004670410}" dt="2025-06-11T10:50:45.441" v="943" actId="207"/>
          <ac:spMkLst>
            <pc:docMk/>
            <pc:sldMk cId="3239936945" sldId="271"/>
            <ac:spMk id="4" creationId="{0A582220-A186-D931-30C1-8CC30A7BE495}"/>
          </ac:spMkLst>
        </pc:spChg>
        <pc:picChg chg="add mod">
          <ac:chgData name="Samantha Wang" userId="c8db78a3-6fd6-4321-b408-7e4203fc5fb2" providerId="ADAL" clId="{5D3E3DA5-8961-480F-8967-E37004670410}" dt="2025-06-11T12:07:04.194" v="1010"/>
          <ac:picMkLst>
            <pc:docMk/>
            <pc:sldMk cId="3239936945" sldId="271"/>
            <ac:picMk id="2" creationId="{AE366DED-F976-1A0B-1B89-7760A4EC17BC}"/>
          </ac:picMkLst>
        </pc:picChg>
      </pc:sldChg>
      <pc:sldChg chg="delSp modSp mod">
        <pc:chgData name="Samantha Wang" userId="c8db78a3-6fd6-4321-b408-7e4203fc5fb2" providerId="ADAL" clId="{5D3E3DA5-8961-480F-8967-E37004670410}" dt="2025-06-11T12:05:38.284" v="982" actId="1076"/>
        <pc:sldMkLst>
          <pc:docMk/>
          <pc:sldMk cId="3631633938" sldId="283"/>
        </pc:sldMkLst>
        <pc:spChg chg="mod">
          <ac:chgData name="Samantha Wang" userId="c8db78a3-6fd6-4321-b408-7e4203fc5fb2" providerId="ADAL" clId="{5D3E3DA5-8961-480F-8967-E37004670410}" dt="2025-06-11T09:55:46.145" v="500" actId="207"/>
          <ac:spMkLst>
            <pc:docMk/>
            <pc:sldMk cId="3631633938" sldId="283"/>
            <ac:spMk id="2" creationId="{FA69E8DD-08B0-FE40-8678-3EA5EACCB9F2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3631633938" sldId="283"/>
            <ac:spMk id="33" creationId="{C5DECEA4-D60E-4790-C610-F0748EA233C5}"/>
          </ac:spMkLst>
        </pc:spChg>
        <pc:spChg chg="del mod">
          <ac:chgData name="Samantha Wang" userId="c8db78a3-6fd6-4321-b408-7e4203fc5fb2" providerId="ADAL" clId="{5D3E3DA5-8961-480F-8967-E37004670410}" dt="2025-06-11T12:04:25.818" v="974" actId="478"/>
          <ac:spMkLst>
            <pc:docMk/>
            <pc:sldMk cId="3631633938" sldId="283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4:23.717" v="973" actId="478"/>
          <ac:spMkLst>
            <pc:docMk/>
            <pc:sldMk cId="3631633938" sldId="283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09:50:17.027" v="203" actId="1076"/>
          <ac:spMkLst>
            <pc:docMk/>
            <pc:sldMk cId="3631633938" sldId="283"/>
            <ac:spMk id="38" creationId="{648C1623-93FD-0197-0D4B-ADC96119885A}"/>
          </ac:spMkLst>
        </pc:spChg>
        <pc:spChg chg="mod">
          <ac:chgData name="Samantha Wang" userId="c8db78a3-6fd6-4321-b408-7e4203fc5fb2" providerId="ADAL" clId="{5D3E3DA5-8961-480F-8967-E37004670410}" dt="2025-06-11T09:49:28.454" v="198" actId="1076"/>
          <ac:spMkLst>
            <pc:docMk/>
            <pc:sldMk cId="3631633938" sldId="283"/>
            <ac:spMk id="43" creationId="{E44360E7-CA9C-BB70-EE7E-2CE75A0E3704}"/>
          </ac:spMkLst>
        </pc:sp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6" creationId="{CBE5EDFE-AF6D-23A0-C1EC-1B1976C3DA68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8" creationId="{DB58E657-F39B-73D1-24CF-517507933982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11" creationId="{D7EB0C77-911A-2863-DFD2-A8E99339381A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12" creationId="{8484617D-7C36-2178-4585-B68C7B4B8131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14" creationId="{7F111C18-118C-CC27-E56E-3A7144D39747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16" creationId="{4AF6C3D4-0A81-DFC0-8A5E-20666BB63F62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21" creationId="{ECD8A465-09A7-636C-7933-F131850B4A81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26" creationId="{F6977635-7433-AEAB-6DD9-59CCE5608DF5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2:58.651" v="944" actId="478"/>
          <ac:picMkLst>
            <pc:docMk/>
            <pc:sldMk cId="3631633938" sldId="283"/>
            <ac:picMk id="31" creationId="{900CF540-2358-758B-6262-3D602971B633}"/>
          </ac:picMkLst>
        </pc:picChg>
        <pc:picChg chg="mod ord modCrop">
          <ac:chgData name="Samantha Wang" userId="c8db78a3-6fd6-4321-b408-7e4203fc5fb2" providerId="ADAL" clId="{5D3E3DA5-8961-480F-8967-E37004670410}" dt="2025-06-11T12:05:38.284" v="982" actId="1076"/>
          <ac:picMkLst>
            <pc:docMk/>
            <pc:sldMk cId="3631633938" sldId="283"/>
            <ac:picMk id="36" creationId="{6313E21C-3F7C-035A-7A34-2DB251AC2C33}"/>
          </ac:picMkLst>
        </pc:picChg>
        <pc:picChg chg="mod">
          <ac:chgData name="Samantha Wang" userId="c8db78a3-6fd6-4321-b408-7e4203fc5fb2" providerId="ADAL" clId="{5D3E3DA5-8961-480F-8967-E37004670410}" dt="2025-06-11T09:49:09.521" v="194" actId="1076"/>
          <ac:picMkLst>
            <pc:docMk/>
            <pc:sldMk cId="3631633938" sldId="283"/>
            <ac:picMk id="41" creationId="{A08E8D88-05C9-2985-E65A-6CAA737AB9DC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47.893" v="1003"/>
        <pc:sldMkLst>
          <pc:docMk/>
          <pc:sldMk cId="2641983639" sldId="284"/>
        </pc:sldMkLst>
        <pc:spChg chg="mod">
          <ac:chgData name="Samantha Wang" userId="c8db78a3-6fd6-4321-b408-7e4203fc5fb2" providerId="ADAL" clId="{5D3E3DA5-8961-480F-8967-E37004670410}" dt="2025-06-11T09:58:53.645" v="631" actId="207"/>
          <ac:spMkLst>
            <pc:docMk/>
            <pc:sldMk cId="2641983639" sldId="284"/>
            <ac:spMk id="2" creationId="{9B538DC6-1D0D-287E-163B-6E2611EB5EED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2641983639" sldId="284"/>
            <ac:spMk id="33" creationId="{C5DECEA4-D60E-4790-C610-F0748EA233C5}"/>
          </ac:spMkLst>
        </pc:spChg>
        <pc:spChg chg="del mod">
          <ac:chgData name="Samantha Wang" userId="c8db78a3-6fd6-4321-b408-7e4203fc5fb2" providerId="ADAL" clId="{5D3E3DA5-8961-480F-8967-E37004670410}" dt="2025-06-11T12:06:47.611" v="1002" actId="478"/>
          <ac:spMkLst>
            <pc:docMk/>
            <pc:sldMk cId="2641983639" sldId="284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6:47.611" v="1002" actId="478"/>
          <ac:spMkLst>
            <pc:docMk/>
            <pc:sldMk cId="2641983639" sldId="284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09:59:56.376" v="643" actId="1076"/>
          <ac:spMkLst>
            <pc:docMk/>
            <pc:sldMk cId="2641983639" sldId="284"/>
            <ac:spMk id="42" creationId="{07B1715E-3B82-EF6A-4204-6DC482207325}"/>
          </ac:spMkLst>
        </pc:spChg>
        <pc:spChg chg="mod">
          <ac:chgData name="Samantha Wang" userId="c8db78a3-6fd6-4321-b408-7e4203fc5fb2" providerId="ADAL" clId="{5D3E3DA5-8961-480F-8967-E37004670410}" dt="2025-06-11T10:00:57.992" v="647" actId="1076"/>
          <ac:spMkLst>
            <pc:docMk/>
            <pc:sldMk cId="2641983639" sldId="284"/>
            <ac:spMk id="43" creationId="{A8926B8E-D622-45E7-7D82-C46097816ECF}"/>
          </ac:spMkLst>
        </pc:spChg>
        <pc:picChg chg="add mod">
          <ac:chgData name="Samantha Wang" userId="c8db78a3-6fd6-4321-b408-7e4203fc5fb2" providerId="ADAL" clId="{5D3E3DA5-8961-480F-8967-E37004670410}" dt="2025-06-11T12:06:47.893" v="1003"/>
          <ac:picMkLst>
            <pc:docMk/>
            <pc:sldMk cId="2641983639" sldId="284"/>
            <ac:picMk id="3" creationId="{A379EE66-E5B5-D033-F4F3-9A6C536D1FAC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4" creationId="{DF5FBD7B-5F40-B5DE-2DDE-9B9E6BB8A939}"/>
          </ac:picMkLst>
        </pc:picChg>
        <pc:picChg chg="del">
          <ac:chgData name="Samantha Wang" userId="c8db78a3-6fd6-4321-b408-7e4203fc5fb2" providerId="ADAL" clId="{5D3E3DA5-8961-480F-8967-E37004670410}" dt="2025-06-11T12:04:01.023" v="968" actId="478"/>
          <ac:picMkLst>
            <pc:docMk/>
            <pc:sldMk cId="2641983639" sldId="284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4:01.023" v="968" actId="478"/>
          <ac:picMkLst>
            <pc:docMk/>
            <pc:sldMk cId="2641983639" sldId="284"/>
            <ac:picMk id="13" creationId="{D8EC21C0-10B8-EDAC-EC38-1A79CC324096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15" creationId="{BB67DEEE-DD8A-C0EE-A343-EDCB5CD7C9B6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17" creationId="{E4B5EC6F-7FD5-A756-5CA8-4573E6EF1F73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21" creationId="{ECD8A465-09A7-636C-7933-F131850B4A81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24" creationId="{11A443E9-13C3-3E7B-EACD-5F301C45551B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25" creationId="{CD2CAAF2-811E-65C3-284F-1ED6DDA3349D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27" creationId="{12FC5C3B-C9E1-7A50-A0B1-F8576D29AE76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3:59.676" v="967" actId="478"/>
          <ac:picMkLst>
            <pc:docMk/>
            <pc:sldMk cId="2641983639" sldId="284"/>
            <ac:picMk id="30" creationId="{E47384E0-EB4C-BEDF-D734-1E7E8EF59C01}"/>
          </ac:picMkLst>
        </pc:picChg>
        <pc:picChg chg="del">
          <ac:chgData name="Samantha Wang" userId="c8db78a3-6fd6-4321-b408-7e4203fc5fb2" providerId="ADAL" clId="{5D3E3DA5-8961-480F-8967-E37004670410}" dt="2025-06-11T12:06:47.611" v="1002" actId="478"/>
          <ac:picMkLst>
            <pc:docMk/>
            <pc:sldMk cId="2641983639" sldId="284"/>
            <ac:picMk id="36" creationId="{6313E21C-3F7C-035A-7A34-2DB251AC2C33}"/>
          </ac:picMkLst>
        </pc:picChg>
        <pc:picChg chg="mod">
          <ac:chgData name="Samantha Wang" userId="c8db78a3-6fd6-4321-b408-7e4203fc5fb2" providerId="ADAL" clId="{5D3E3DA5-8961-480F-8967-E37004670410}" dt="2025-06-11T09:59:34.538" v="640" actId="14100"/>
          <ac:picMkLst>
            <pc:docMk/>
            <pc:sldMk cId="2641983639" sldId="284"/>
            <ac:picMk id="39" creationId="{6520D845-48A5-F547-78EB-ECE7E892DFAF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54.195" v="1005"/>
        <pc:sldMkLst>
          <pc:docMk/>
          <pc:sldMk cId="3742305487" sldId="286"/>
        </pc:sldMkLst>
        <pc:spChg chg="mod">
          <ac:chgData name="Samantha Wang" userId="c8db78a3-6fd6-4321-b408-7e4203fc5fb2" providerId="ADAL" clId="{5D3E3DA5-8961-480F-8967-E37004670410}" dt="2025-06-11T10:01:18.360" v="652" actId="207"/>
          <ac:spMkLst>
            <pc:docMk/>
            <pc:sldMk cId="3742305487" sldId="286"/>
            <ac:spMk id="3" creationId="{DE51BAFC-0A7D-CC2E-2ABC-B259C6A983D9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3742305487" sldId="286"/>
            <ac:spMk id="33" creationId="{C5DECEA4-D60E-4790-C610-F0748EA233C5}"/>
          </ac:spMkLst>
        </pc:spChg>
        <pc:spChg chg="del mod">
          <ac:chgData name="Samantha Wang" userId="c8db78a3-6fd6-4321-b408-7e4203fc5fb2" providerId="ADAL" clId="{5D3E3DA5-8961-480F-8967-E37004670410}" dt="2025-06-11T12:06:53.867" v="1004" actId="478"/>
          <ac:spMkLst>
            <pc:docMk/>
            <pc:sldMk cId="3742305487" sldId="286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6:53.867" v="1004" actId="478"/>
          <ac:spMkLst>
            <pc:docMk/>
            <pc:sldMk cId="3742305487" sldId="286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10:01:41.970" v="657" actId="1076"/>
          <ac:spMkLst>
            <pc:docMk/>
            <pc:sldMk cId="3742305487" sldId="286"/>
            <ac:spMk id="40" creationId="{3A53A518-1BC7-AD9B-4C7B-7E73EEDAEE76}"/>
          </ac:spMkLst>
        </pc:spChg>
        <pc:spChg chg="mod">
          <ac:chgData name="Samantha Wang" userId="c8db78a3-6fd6-4321-b408-7e4203fc5fb2" providerId="ADAL" clId="{5D3E3DA5-8961-480F-8967-E37004670410}" dt="2025-06-11T10:02:41.927" v="718" actId="14100"/>
          <ac:spMkLst>
            <pc:docMk/>
            <pc:sldMk cId="3742305487" sldId="286"/>
            <ac:spMk id="42" creationId="{E628B991-41A4-150E-FAE8-221215F90A93}"/>
          </ac:spMkLst>
        </pc:spChg>
        <pc:spChg chg="del mod">
          <ac:chgData name="Samantha Wang" userId="c8db78a3-6fd6-4321-b408-7e4203fc5fb2" providerId="ADAL" clId="{5D3E3DA5-8961-480F-8967-E37004670410}" dt="2025-06-11T10:02:24.437" v="712" actId="478"/>
          <ac:spMkLst>
            <pc:docMk/>
            <pc:sldMk cId="3742305487" sldId="286"/>
            <ac:spMk id="44" creationId="{D593C561-17B0-F77E-85F4-BBB37CD64F26}"/>
          </ac:spMkLst>
        </pc:spChg>
        <pc:picChg chg="add mod">
          <ac:chgData name="Samantha Wang" userId="c8db78a3-6fd6-4321-b408-7e4203fc5fb2" providerId="ADAL" clId="{5D3E3DA5-8961-480F-8967-E37004670410}" dt="2025-06-11T12:06:54.195" v="1005"/>
          <ac:picMkLst>
            <pc:docMk/>
            <pc:sldMk cId="3742305487" sldId="286"/>
            <ac:picMk id="2" creationId="{42017524-EFD6-E05A-8B37-2F6B2F44930E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13" creationId="{D8EC21C0-10B8-EDAC-EC38-1A79CC324096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14" creationId="{7F111C18-118C-CC27-E56E-3A7144D39747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16" creationId="{4AF6C3D4-0A81-DFC0-8A5E-20666BB63F62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17" creationId="{E4B5EC6F-7FD5-A756-5CA8-4573E6EF1F73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21" creationId="{ECD8A465-09A7-636C-7933-F131850B4A81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27" creationId="{12FC5C3B-C9E1-7A50-A0B1-F8576D29AE76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31" creationId="{900CF540-2358-758B-6262-3D602971B633}"/>
          </ac:picMkLst>
        </pc:picChg>
        <pc:picChg chg="del">
          <ac:chgData name="Samantha Wang" userId="c8db78a3-6fd6-4321-b408-7e4203fc5fb2" providerId="ADAL" clId="{5D3E3DA5-8961-480F-8967-E37004670410}" dt="2025-06-11T12:04:03.961" v="969" actId="478"/>
          <ac:picMkLst>
            <pc:docMk/>
            <pc:sldMk cId="3742305487" sldId="286"/>
            <ac:picMk id="32" creationId="{4CF74FF8-A0C0-9D0B-46FB-A0529EAB496A}"/>
          </ac:picMkLst>
        </pc:picChg>
        <pc:picChg chg="del">
          <ac:chgData name="Samantha Wang" userId="c8db78a3-6fd6-4321-b408-7e4203fc5fb2" providerId="ADAL" clId="{5D3E3DA5-8961-480F-8967-E37004670410}" dt="2025-06-11T12:06:53.867" v="1004" actId="478"/>
          <ac:picMkLst>
            <pc:docMk/>
            <pc:sldMk cId="3742305487" sldId="286"/>
            <ac:picMk id="36" creationId="{6313E21C-3F7C-035A-7A34-2DB251AC2C33}"/>
          </ac:picMkLst>
        </pc:picChg>
      </pc:sldChg>
      <pc:sldChg chg="addSp delSp modSp mod ord">
        <pc:chgData name="Samantha Wang" userId="c8db78a3-6fd6-4321-b408-7e4203fc5fb2" providerId="ADAL" clId="{5D3E3DA5-8961-480F-8967-E37004670410}" dt="2025-06-11T12:06:32.974" v="997"/>
        <pc:sldMkLst>
          <pc:docMk/>
          <pc:sldMk cId="4036906519" sldId="289"/>
        </pc:sldMkLst>
        <pc:spChg chg="del mod">
          <ac:chgData name="Samantha Wang" userId="c8db78a3-6fd6-4321-b408-7e4203fc5fb2" providerId="ADAL" clId="{5D3E3DA5-8961-480F-8967-E37004670410}" dt="2025-06-11T12:06:32.708" v="996" actId="478"/>
          <ac:spMkLst>
            <pc:docMk/>
            <pc:sldMk cId="4036906519" sldId="289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6:32.708" v="996" actId="478"/>
          <ac:spMkLst>
            <pc:docMk/>
            <pc:sldMk cId="4036906519" sldId="289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09:47:44.155" v="119" actId="1076"/>
          <ac:spMkLst>
            <pc:docMk/>
            <pc:sldMk cId="4036906519" sldId="289"/>
            <ac:spMk id="38" creationId="{D2E8D811-C300-AC26-E0E2-683EBE3C7309}"/>
          </ac:spMkLst>
        </pc:spChg>
        <pc:spChg chg="mod">
          <ac:chgData name="Samantha Wang" userId="c8db78a3-6fd6-4321-b408-7e4203fc5fb2" providerId="ADAL" clId="{5D3E3DA5-8961-480F-8967-E37004670410}" dt="2025-06-11T09:55:35.005" v="499" actId="207"/>
          <ac:spMkLst>
            <pc:docMk/>
            <pc:sldMk cId="4036906519" sldId="289"/>
            <ac:spMk id="40" creationId="{53496DAA-7DC3-675D-3320-8224E76A6BC5}"/>
          </ac:spMkLst>
        </pc:spChg>
        <pc:picChg chg="add mod">
          <ac:chgData name="Samantha Wang" userId="c8db78a3-6fd6-4321-b408-7e4203fc5fb2" providerId="ADAL" clId="{5D3E3DA5-8961-480F-8967-E37004670410}" dt="2025-06-11T12:06:32.974" v="997"/>
          <ac:picMkLst>
            <pc:docMk/>
            <pc:sldMk cId="4036906519" sldId="289"/>
            <ac:picMk id="2" creationId="{2BCF4D5E-656F-E1B8-5EDC-1705AE360140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6" creationId="{CBE5EDFE-AF6D-23A0-C1EC-1B1976C3DA68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9" creationId="{56DFAAF3-74C9-F0CF-636F-3E7B3EE71F0A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11" creationId="{D7EB0C77-911A-2863-DFD2-A8E99339381A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14" creationId="{7F111C18-118C-CC27-E56E-3A7144D39747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22" creationId="{07A50919-B12D-CFE4-7F78-776AB72D96FD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3:48.563" v="964" actId="478"/>
          <ac:picMkLst>
            <pc:docMk/>
            <pc:sldMk cId="4036906519" sldId="289"/>
            <ac:picMk id="30" creationId="{E47384E0-EB4C-BEDF-D734-1E7E8EF59C01}"/>
          </ac:picMkLst>
        </pc:picChg>
        <pc:picChg chg="del">
          <ac:chgData name="Samantha Wang" userId="c8db78a3-6fd6-4321-b408-7e4203fc5fb2" providerId="ADAL" clId="{5D3E3DA5-8961-480F-8967-E37004670410}" dt="2025-06-11T12:06:32.708" v="996" actId="478"/>
          <ac:picMkLst>
            <pc:docMk/>
            <pc:sldMk cId="4036906519" sldId="289"/>
            <ac:picMk id="36" creationId="{6313E21C-3F7C-035A-7A34-2DB251AC2C33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37.691" v="999"/>
        <pc:sldMkLst>
          <pc:docMk/>
          <pc:sldMk cId="1054079230" sldId="290"/>
        </pc:sldMkLst>
        <pc:spChg chg="mod">
          <ac:chgData name="Samantha Wang" userId="c8db78a3-6fd6-4321-b408-7e4203fc5fb2" providerId="ADAL" clId="{5D3E3DA5-8961-480F-8967-E37004670410}" dt="2025-06-11T09:53:59.553" v="485" actId="20577"/>
          <ac:spMkLst>
            <pc:docMk/>
            <pc:sldMk cId="1054079230" sldId="290"/>
            <ac:spMk id="3" creationId="{5AF79D51-26E5-7E92-CC76-51B413C77D7A}"/>
          </ac:spMkLst>
        </pc:spChg>
        <pc:spChg chg="del mod">
          <ac:chgData name="Samantha Wang" userId="c8db78a3-6fd6-4321-b408-7e4203fc5fb2" providerId="ADAL" clId="{5D3E3DA5-8961-480F-8967-E37004670410}" dt="2025-06-11T12:06:37.301" v="998" actId="478"/>
          <ac:spMkLst>
            <pc:docMk/>
            <pc:sldMk cId="1054079230" sldId="290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6:37.301" v="998" actId="478"/>
          <ac:spMkLst>
            <pc:docMk/>
            <pc:sldMk cId="1054079230" sldId="290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09:55:56.008" v="501" actId="207"/>
          <ac:spMkLst>
            <pc:docMk/>
            <pc:sldMk cId="1054079230" sldId="290"/>
            <ac:spMk id="38" creationId="{17E0B232-3101-C0DB-3639-6830F9D43858}"/>
          </ac:spMkLst>
        </pc:spChg>
        <pc:spChg chg="mod">
          <ac:chgData name="Samantha Wang" userId="c8db78a3-6fd6-4321-b408-7e4203fc5fb2" providerId="ADAL" clId="{5D3E3DA5-8961-480F-8967-E37004670410}" dt="2025-06-11T09:54:32.224" v="491" actId="2711"/>
          <ac:spMkLst>
            <pc:docMk/>
            <pc:sldMk cId="1054079230" sldId="290"/>
            <ac:spMk id="48" creationId="{2A0AC440-603C-63DE-C5FE-0A3B82D28BC1}"/>
          </ac:spMkLst>
        </pc:spChg>
        <pc:spChg chg="mod">
          <ac:chgData name="Samantha Wang" userId="c8db78a3-6fd6-4321-b408-7e4203fc5fb2" providerId="ADAL" clId="{5D3E3DA5-8961-480F-8967-E37004670410}" dt="2025-06-11T09:54:58.897" v="495" actId="1076"/>
          <ac:spMkLst>
            <pc:docMk/>
            <pc:sldMk cId="1054079230" sldId="290"/>
            <ac:spMk id="49" creationId="{C7959C7B-7EFC-D512-D1B1-5D61E645D271}"/>
          </ac:spMkLst>
        </pc:spChg>
        <pc:picChg chg="add mod">
          <ac:chgData name="Samantha Wang" userId="c8db78a3-6fd6-4321-b408-7e4203fc5fb2" providerId="ADAL" clId="{5D3E3DA5-8961-480F-8967-E37004670410}" dt="2025-06-11T12:06:37.691" v="999"/>
          <ac:picMkLst>
            <pc:docMk/>
            <pc:sldMk cId="1054079230" sldId="290"/>
            <ac:picMk id="2" creationId="{68027B3E-E4D3-75A2-ACA0-CAC1400C7AAD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6" creationId="{CBE5EDFE-AF6D-23A0-C1EC-1B1976C3DA68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9" creationId="{56DFAAF3-74C9-F0CF-636F-3E7B3EE71F0A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12" creationId="{8484617D-7C36-2178-4585-B68C7B4B8131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13" creationId="{D8EC21C0-10B8-EDAC-EC38-1A79CC324096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14" creationId="{7F111C18-118C-CC27-E56E-3A7144D39747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15" creationId="{BB67DEEE-DD8A-C0EE-A343-EDCB5CD7C9B6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19" creationId="{3DDD60AE-45FC-9C15-8F00-71B449B90E74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3:52.251" v="965" actId="478"/>
          <ac:picMkLst>
            <pc:docMk/>
            <pc:sldMk cId="1054079230" sldId="290"/>
            <ac:picMk id="27" creationId="{12FC5C3B-C9E1-7A50-A0B1-F8576D29AE76}"/>
          </ac:picMkLst>
        </pc:picChg>
        <pc:picChg chg="del">
          <ac:chgData name="Samantha Wang" userId="c8db78a3-6fd6-4321-b408-7e4203fc5fb2" providerId="ADAL" clId="{5D3E3DA5-8961-480F-8967-E37004670410}" dt="2025-06-11T12:06:37.301" v="998" actId="478"/>
          <ac:picMkLst>
            <pc:docMk/>
            <pc:sldMk cId="1054079230" sldId="290"/>
            <ac:picMk id="36" creationId="{6313E21C-3F7C-035A-7A34-2DB251AC2C33}"/>
          </ac:picMkLst>
        </pc:picChg>
        <pc:picChg chg="mod">
          <ac:chgData name="Samantha Wang" userId="c8db78a3-6fd6-4321-b408-7e4203fc5fb2" providerId="ADAL" clId="{5D3E3DA5-8961-480F-8967-E37004670410}" dt="2025-06-11T09:54:12.034" v="487" actId="1076"/>
          <ac:picMkLst>
            <pc:docMk/>
            <pc:sldMk cId="1054079230" sldId="290"/>
            <ac:picMk id="41" creationId="{AE4565FC-56A4-19C6-E964-684A71D150BB}"/>
          </ac:picMkLst>
        </pc:picChg>
      </pc:sldChg>
      <pc:sldChg chg="addSp delSp modSp mod setBg">
        <pc:chgData name="Samantha Wang" userId="c8db78a3-6fd6-4321-b408-7e4203fc5fb2" providerId="ADAL" clId="{5D3E3DA5-8961-480F-8967-E37004670410}" dt="2025-06-11T12:08:03.609" v="1020" actId="1076"/>
        <pc:sldMkLst>
          <pc:docMk/>
          <pc:sldMk cId="1516017368" sldId="291"/>
        </pc:sldMkLst>
        <pc:spChg chg="mod ord">
          <ac:chgData name="Samantha Wang" userId="c8db78a3-6fd6-4321-b408-7e4203fc5fb2" providerId="ADAL" clId="{5D3E3DA5-8961-480F-8967-E37004670410}" dt="2025-06-11T12:07:23.479" v="1013" actId="26606"/>
          <ac:spMkLst>
            <pc:docMk/>
            <pc:sldMk cId="1516017368" sldId="291"/>
            <ac:spMk id="33" creationId="{C5DECEA4-D60E-4790-C610-F0748EA233C5}"/>
          </ac:spMkLst>
        </pc:spChg>
        <pc:spChg chg="del mod">
          <ac:chgData name="Samantha Wang" userId="c8db78a3-6fd6-4321-b408-7e4203fc5fb2" providerId="ADAL" clId="{5D3E3DA5-8961-480F-8967-E37004670410}" dt="2025-06-11T12:07:10.224" v="1011" actId="478"/>
          <ac:spMkLst>
            <pc:docMk/>
            <pc:sldMk cId="1516017368" sldId="291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7:10.224" v="1011" actId="478"/>
          <ac:spMkLst>
            <pc:docMk/>
            <pc:sldMk cId="1516017368" sldId="291"/>
            <ac:spMk id="35" creationId="{095A7DEC-0C1A-1D02-7AA5-A77F146267A3}"/>
          </ac:spMkLst>
        </pc:spChg>
        <pc:spChg chg="mod">
          <ac:chgData name="Samantha Wang" userId="c8db78a3-6fd6-4321-b408-7e4203fc5fb2" providerId="ADAL" clId="{5D3E3DA5-8961-480F-8967-E37004670410}" dt="2025-06-11T12:08:03.609" v="1020" actId="1076"/>
          <ac:spMkLst>
            <pc:docMk/>
            <pc:sldMk cId="1516017368" sldId="291"/>
            <ac:spMk id="38" creationId="{C059E018-F24C-BC31-B6AF-2A6B5FF63965}"/>
          </ac:spMkLst>
        </pc:spChg>
        <pc:spChg chg="add">
          <ac:chgData name="Samantha Wang" userId="c8db78a3-6fd6-4321-b408-7e4203fc5fb2" providerId="ADAL" clId="{5D3E3DA5-8961-480F-8967-E37004670410}" dt="2025-06-11T12:07:23.479" v="1013" actId="26606"/>
          <ac:spMkLst>
            <pc:docMk/>
            <pc:sldMk cId="1516017368" sldId="291"/>
            <ac:spMk id="43" creationId="{06DA9DF9-31F7-4056-B42E-878CC92417B8}"/>
          </ac:spMkLst>
        </pc:spChg>
        <pc:picChg chg="add mod">
          <ac:chgData name="Samantha Wang" userId="c8db78a3-6fd6-4321-b408-7e4203fc5fb2" providerId="ADAL" clId="{5D3E3DA5-8961-480F-8967-E37004670410}" dt="2025-06-11T12:07:10.427" v="1012"/>
          <ac:picMkLst>
            <pc:docMk/>
            <pc:sldMk cId="1516017368" sldId="291"/>
            <ac:picMk id="2" creationId="{7D7D72D1-BEFB-A29A-CAEE-D4F8FB01248A}"/>
          </ac:picMkLst>
        </pc:picChg>
        <pc:picChg chg="mod ord">
          <ac:chgData name="Samantha Wang" userId="c8db78a3-6fd6-4321-b408-7e4203fc5fb2" providerId="ADAL" clId="{5D3E3DA5-8961-480F-8967-E37004670410}" dt="2025-06-11T12:07:34.927" v="1015" actId="1076"/>
          <ac:picMkLst>
            <pc:docMk/>
            <pc:sldMk cId="1516017368" sldId="291"/>
            <ac:picMk id="3" creationId="{2D6AE06E-814B-2A08-F6FD-F8ECD6650A68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7" creationId="{3F6B9FD6-357A-65E1-0166-DD6118135CDF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11" creationId="{D7EB0C77-911A-2863-DFD2-A8E99339381A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15" creationId="{BB67DEEE-DD8A-C0EE-A343-EDCB5CD7C9B6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17" creationId="{E4B5EC6F-7FD5-A756-5CA8-4573E6EF1F73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22" creationId="{07A50919-B12D-CFE4-7F78-776AB72D96FD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26" creationId="{F6977635-7433-AEAB-6DD9-59CCE5608DF5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30" creationId="{E47384E0-EB4C-BEDF-D734-1E7E8EF59C01}"/>
          </ac:picMkLst>
        </pc:picChg>
        <pc:picChg chg="del">
          <ac:chgData name="Samantha Wang" userId="c8db78a3-6fd6-4321-b408-7e4203fc5fb2" providerId="ADAL" clId="{5D3E3DA5-8961-480F-8967-E37004670410}" dt="2025-06-11T12:04:14.457" v="971" actId="478"/>
          <ac:picMkLst>
            <pc:docMk/>
            <pc:sldMk cId="1516017368" sldId="291"/>
            <ac:picMk id="32" creationId="{4CF74FF8-A0C0-9D0B-46FB-A0529EAB496A}"/>
          </ac:picMkLst>
        </pc:picChg>
        <pc:picChg chg="del">
          <ac:chgData name="Samantha Wang" userId="c8db78a3-6fd6-4321-b408-7e4203fc5fb2" providerId="ADAL" clId="{5D3E3DA5-8961-480F-8967-E37004670410}" dt="2025-06-11T12:07:10.224" v="1011" actId="478"/>
          <ac:picMkLst>
            <pc:docMk/>
            <pc:sldMk cId="1516017368" sldId="291"/>
            <ac:picMk id="36" creationId="{6313E21C-3F7C-035A-7A34-2DB251AC2C33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42.965" v="1001"/>
        <pc:sldMkLst>
          <pc:docMk/>
          <pc:sldMk cId="393907453" sldId="295"/>
        </pc:sldMkLst>
        <pc:spChg chg="del mod">
          <ac:chgData name="Samantha Wang" userId="c8db78a3-6fd6-4321-b408-7e4203fc5fb2" providerId="ADAL" clId="{5D3E3DA5-8961-480F-8967-E37004670410}" dt="2025-06-11T12:06:42.621" v="1000" actId="478"/>
          <ac:spMkLst>
            <pc:docMk/>
            <pc:sldMk cId="393907453" sldId="295"/>
            <ac:spMk id="34" creationId="{F1F5F4E8-6B55-DD9B-448B-605E04CD3680}"/>
          </ac:spMkLst>
        </pc:spChg>
        <pc:spChg chg="mod">
          <ac:chgData name="Samantha Wang" userId="c8db78a3-6fd6-4321-b408-7e4203fc5fb2" providerId="ADAL" clId="{5D3E3DA5-8961-480F-8967-E37004670410}" dt="2025-06-11T09:58:32.268" v="624" actId="20577"/>
          <ac:spMkLst>
            <pc:docMk/>
            <pc:sldMk cId="393907453" sldId="295"/>
            <ac:spMk id="37" creationId="{90180B22-B5CC-D281-B341-ED7795B43C0B}"/>
          </ac:spMkLst>
        </pc:spChg>
        <pc:spChg chg="mod">
          <ac:chgData name="Samantha Wang" userId="c8db78a3-6fd6-4321-b408-7e4203fc5fb2" providerId="ADAL" clId="{5D3E3DA5-8961-480F-8967-E37004670410}" dt="2025-06-11T09:57:16.330" v="512" actId="1076"/>
          <ac:spMkLst>
            <pc:docMk/>
            <pc:sldMk cId="393907453" sldId="295"/>
            <ac:spMk id="39" creationId="{4DDB2884-B399-1C3F-F734-39B5B5EB2CD7}"/>
          </ac:spMkLst>
        </pc:spChg>
        <pc:spChg chg="del mod">
          <ac:chgData name="Samantha Wang" userId="c8db78a3-6fd6-4321-b408-7e4203fc5fb2" providerId="ADAL" clId="{5D3E3DA5-8961-480F-8967-E37004670410}" dt="2025-06-11T12:06:42.621" v="1000" actId="478"/>
          <ac:spMkLst>
            <pc:docMk/>
            <pc:sldMk cId="393907453" sldId="295"/>
            <ac:spMk id="43" creationId="{24FA57CE-5847-59B9-5C48-0A249FA4A1A8}"/>
          </ac:spMkLst>
        </pc:spChg>
        <pc:picChg chg="add mod">
          <ac:chgData name="Samantha Wang" userId="c8db78a3-6fd6-4321-b408-7e4203fc5fb2" providerId="ADAL" clId="{5D3E3DA5-8961-480F-8967-E37004670410}" dt="2025-06-11T12:06:42.965" v="1001"/>
          <ac:picMkLst>
            <pc:docMk/>
            <pc:sldMk cId="393907453" sldId="295"/>
            <ac:picMk id="2" creationId="{0037E6EB-D2B5-8861-CEE0-71D9738FA85A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7" creationId="{3F6B9FD6-357A-65E1-0166-DD6118135CDF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12" creationId="{8484617D-7C36-2178-4585-B68C7B4B8131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16" creationId="{4AF6C3D4-0A81-DFC0-8A5E-20666BB63F62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23" creationId="{8E51B84B-3DBC-DC0E-1578-DB02451041E2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27" creationId="{12FC5C3B-C9E1-7A50-A0B1-F8576D29AE76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3:56.206" v="966" actId="478"/>
          <ac:picMkLst>
            <pc:docMk/>
            <pc:sldMk cId="393907453" sldId="295"/>
            <ac:picMk id="29" creationId="{09262F2B-69A1-72B9-9A34-08FEC8CAFB38}"/>
          </ac:picMkLst>
        </pc:picChg>
        <pc:picChg chg="del">
          <ac:chgData name="Samantha Wang" userId="c8db78a3-6fd6-4321-b408-7e4203fc5fb2" providerId="ADAL" clId="{5D3E3DA5-8961-480F-8967-E37004670410}" dt="2025-06-11T12:06:42.621" v="1000" actId="478"/>
          <ac:picMkLst>
            <pc:docMk/>
            <pc:sldMk cId="393907453" sldId="295"/>
            <ac:picMk id="36" creationId="{6313E21C-3F7C-035A-7A34-2DB251AC2C33}"/>
          </ac:picMkLst>
        </pc:picChg>
      </pc:sldChg>
      <pc:sldChg chg="modSp del mod">
        <pc:chgData name="Samantha Wang" userId="c8db78a3-6fd6-4321-b408-7e4203fc5fb2" providerId="ADAL" clId="{5D3E3DA5-8961-480F-8967-E37004670410}" dt="2025-06-11T09:46:43.033" v="94" actId="47"/>
        <pc:sldMkLst>
          <pc:docMk/>
          <pc:sldMk cId="199728026" sldId="299"/>
        </pc:sldMkLst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99728026" sldId="299"/>
            <ac:spMk id="3" creationId="{287F044A-8E81-1836-201A-A1667501BCC7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99728026" sldId="299"/>
            <ac:spMk id="33" creationId="{C5DECEA4-D60E-4790-C610-F0748EA233C5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99728026" sldId="299"/>
            <ac:spMk id="34" creationId="{F1F5F4E8-6B55-DD9B-448B-605E04CD3680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99728026" sldId="299"/>
            <ac:spMk id="35" creationId="{095A7DEC-0C1A-1D02-7AA5-A77F146267A3}"/>
          </ac:spMkLst>
        </pc:spChg>
      </pc:sldChg>
      <pc:sldChg chg="addSp delSp modSp mod">
        <pc:chgData name="Samantha Wang" userId="c8db78a3-6fd6-4321-b408-7e4203fc5fb2" providerId="ADAL" clId="{5D3E3DA5-8961-480F-8967-E37004670410}" dt="2025-06-11T12:06:15.080" v="990" actId="1076"/>
        <pc:sldMkLst>
          <pc:docMk/>
          <pc:sldMk cId="3216039883" sldId="303"/>
        </pc:sldMkLst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3216039883" sldId="303"/>
            <ac:spMk id="33" creationId="{C5DECEA4-D60E-4790-C610-F0748EA233C5}"/>
          </ac:spMkLst>
        </pc:spChg>
        <pc:spChg chg="del mod">
          <ac:chgData name="Samantha Wang" userId="c8db78a3-6fd6-4321-b408-7e4203fc5fb2" providerId="ADAL" clId="{5D3E3DA5-8961-480F-8967-E37004670410}" dt="2025-06-11T12:06:07.850" v="987" actId="478"/>
          <ac:spMkLst>
            <pc:docMk/>
            <pc:sldMk cId="3216039883" sldId="303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6:07.850" v="987" actId="478"/>
          <ac:spMkLst>
            <pc:docMk/>
            <pc:sldMk cId="3216039883" sldId="303"/>
            <ac:spMk id="35" creationId="{095A7DEC-0C1A-1D02-7AA5-A77F146267A3}"/>
          </ac:spMkLst>
        </pc:spChg>
        <pc:picChg chg="add mod">
          <ac:chgData name="Samantha Wang" userId="c8db78a3-6fd6-4321-b408-7e4203fc5fb2" providerId="ADAL" clId="{5D3E3DA5-8961-480F-8967-E37004670410}" dt="2025-06-11T12:06:10.491" v="989"/>
          <ac:picMkLst>
            <pc:docMk/>
            <pc:sldMk cId="3216039883" sldId="303"/>
            <ac:picMk id="2" creationId="{2A3332CD-7DE5-EDD4-C51D-BB310F33AF70}"/>
          </ac:picMkLst>
        </pc:picChg>
        <pc:picChg chg="del">
          <ac:chgData name="Samantha Wang" userId="c8db78a3-6fd6-4321-b408-7e4203fc5fb2" providerId="ADAL" clId="{5D3E3DA5-8961-480F-8967-E37004670410}" dt="2025-06-11T12:03:25.612" v="956" actId="478"/>
          <ac:picMkLst>
            <pc:docMk/>
            <pc:sldMk cId="3216039883" sldId="303"/>
            <ac:picMk id="4" creationId="{DF5FBD7B-5F40-B5DE-2DDE-9B9E6BB8A939}"/>
          </ac:picMkLst>
        </pc:picChg>
        <pc:picChg chg="del">
          <ac:chgData name="Samantha Wang" userId="c8db78a3-6fd6-4321-b408-7e4203fc5fb2" providerId="ADAL" clId="{5D3E3DA5-8961-480F-8967-E37004670410}" dt="2025-06-11T12:03:26.881" v="958" actId="478"/>
          <ac:picMkLst>
            <pc:docMk/>
            <pc:sldMk cId="3216039883" sldId="303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6" creationId="{CBE5EDFE-AF6D-23A0-C1EC-1B1976C3DA68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7" creationId="{3F6B9FD6-357A-65E1-0166-DD6118135CDF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8" creationId="{DB58E657-F39B-73D1-24CF-517507933982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10" creationId="{25671A2A-B1BD-0923-E07F-4E7A3DCBDA6F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11" creationId="{D7EB0C77-911A-2863-DFD2-A8E99339381A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12" creationId="{8484617D-7C36-2178-4585-B68C7B4B8131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13" creationId="{D8EC21C0-10B8-EDAC-EC38-1A79CC324096}"/>
          </ac:picMkLst>
        </pc:picChg>
        <pc:picChg chg="del">
          <ac:chgData name="Samantha Wang" userId="c8db78a3-6fd6-4321-b408-7e4203fc5fb2" providerId="ADAL" clId="{5D3E3DA5-8961-480F-8967-E37004670410}" dt="2025-06-11T12:03:18.903" v="950" actId="478"/>
          <ac:picMkLst>
            <pc:docMk/>
            <pc:sldMk cId="3216039883" sldId="303"/>
            <ac:picMk id="15" creationId="{BB67DEEE-DD8A-C0EE-A343-EDCB5CD7C9B6}"/>
          </ac:picMkLst>
        </pc:picChg>
        <pc:picChg chg="del">
          <ac:chgData name="Samantha Wang" userId="c8db78a3-6fd6-4321-b408-7e4203fc5fb2" providerId="ADAL" clId="{5D3E3DA5-8961-480F-8967-E37004670410}" dt="2025-06-11T12:03:24.753" v="955" actId="478"/>
          <ac:picMkLst>
            <pc:docMk/>
            <pc:sldMk cId="3216039883" sldId="303"/>
            <ac:picMk id="16" creationId="{4AF6C3D4-0A81-DFC0-8A5E-20666BB63F62}"/>
          </ac:picMkLst>
        </pc:picChg>
        <pc:picChg chg="del">
          <ac:chgData name="Samantha Wang" userId="c8db78a3-6fd6-4321-b408-7e4203fc5fb2" providerId="ADAL" clId="{5D3E3DA5-8961-480F-8967-E37004670410}" dt="2025-06-11T12:03:22.322" v="954" actId="478"/>
          <ac:picMkLst>
            <pc:docMk/>
            <pc:sldMk cId="3216039883" sldId="303"/>
            <ac:picMk id="17" creationId="{E4B5EC6F-7FD5-A756-5CA8-4573E6EF1F73}"/>
          </ac:picMkLst>
        </pc:picChg>
        <pc:picChg chg="del">
          <ac:chgData name="Samantha Wang" userId="c8db78a3-6fd6-4321-b408-7e4203fc5fb2" providerId="ADAL" clId="{5D3E3DA5-8961-480F-8967-E37004670410}" dt="2025-06-11T12:03:21.257" v="953" actId="478"/>
          <ac:picMkLst>
            <pc:docMk/>
            <pc:sldMk cId="3216039883" sldId="303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3:17.478" v="948" actId="478"/>
          <ac:picMkLst>
            <pc:docMk/>
            <pc:sldMk cId="3216039883" sldId="303"/>
            <ac:picMk id="19" creationId="{3DDD60AE-45FC-9C15-8F00-71B449B90E74}"/>
          </ac:picMkLst>
        </pc:picChg>
        <pc:picChg chg="del">
          <ac:chgData name="Samantha Wang" userId="c8db78a3-6fd6-4321-b408-7e4203fc5fb2" providerId="ADAL" clId="{5D3E3DA5-8961-480F-8967-E37004670410}" dt="2025-06-11T12:03:10.992" v="947" actId="478"/>
          <ac:picMkLst>
            <pc:docMk/>
            <pc:sldMk cId="3216039883" sldId="303"/>
            <ac:picMk id="21" creationId="{ECD8A465-09A7-636C-7933-F131850B4A81}"/>
          </ac:picMkLst>
        </pc:picChg>
        <pc:picChg chg="del">
          <ac:chgData name="Samantha Wang" userId="c8db78a3-6fd6-4321-b408-7e4203fc5fb2" providerId="ADAL" clId="{5D3E3DA5-8961-480F-8967-E37004670410}" dt="2025-06-11T12:03:09.976" v="946" actId="478"/>
          <ac:picMkLst>
            <pc:docMk/>
            <pc:sldMk cId="3216039883" sldId="303"/>
            <ac:picMk id="25" creationId="{CD2CAAF2-811E-65C3-284F-1ED6DDA3349D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26" creationId="{F6977635-7433-AEAB-6DD9-59CCE5608DF5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27" creationId="{12FC5C3B-C9E1-7A50-A0B1-F8576D29AE76}"/>
          </ac:picMkLst>
        </pc:picChg>
        <pc:picChg chg="del">
          <ac:chgData name="Samantha Wang" userId="c8db78a3-6fd6-4321-b408-7e4203fc5fb2" providerId="ADAL" clId="{5D3E3DA5-8961-480F-8967-E37004670410}" dt="2025-06-11T12:03:03.454" v="945" actId="478"/>
          <ac:picMkLst>
            <pc:docMk/>
            <pc:sldMk cId="3216039883" sldId="303"/>
            <ac:picMk id="28" creationId="{F1F33B0A-A858-E1BF-C738-EF07B3AD138D}"/>
          </ac:picMkLst>
        </pc:picChg>
        <pc:picChg chg="del">
          <ac:chgData name="Samantha Wang" userId="c8db78a3-6fd6-4321-b408-7e4203fc5fb2" providerId="ADAL" clId="{5D3E3DA5-8961-480F-8967-E37004670410}" dt="2025-06-11T12:03:26.004" v="957" actId="478"/>
          <ac:picMkLst>
            <pc:docMk/>
            <pc:sldMk cId="3216039883" sldId="303"/>
            <ac:picMk id="29" creationId="{09262F2B-69A1-72B9-9A34-08FEC8CAFB38}"/>
          </ac:picMkLst>
        </pc:picChg>
        <pc:picChg chg="del">
          <ac:chgData name="Samantha Wang" userId="c8db78a3-6fd6-4321-b408-7e4203fc5fb2" providerId="ADAL" clId="{5D3E3DA5-8961-480F-8967-E37004670410}" dt="2025-06-11T12:03:20.710" v="952" actId="478"/>
          <ac:picMkLst>
            <pc:docMk/>
            <pc:sldMk cId="3216039883" sldId="303"/>
            <ac:picMk id="30" creationId="{E47384E0-EB4C-BEDF-D734-1E7E8EF59C01}"/>
          </ac:picMkLst>
        </pc:picChg>
        <pc:picChg chg="del">
          <ac:chgData name="Samantha Wang" userId="c8db78a3-6fd6-4321-b408-7e4203fc5fb2" providerId="ADAL" clId="{5D3E3DA5-8961-480F-8967-E37004670410}" dt="2025-06-11T12:03:19.972" v="951" actId="478"/>
          <ac:picMkLst>
            <pc:docMk/>
            <pc:sldMk cId="3216039883" sldId="303"/>
            <ac:picMk id="31" creationId="{900CF540-2358-758B-6262-3D602971B633}"/>
          </ac:picMkLst>
        </pc:picChg>
        <pc:picChg chg="del">
          <ac:chgData name="Samantha Wang" userId="c8db78a3-6fd6-4321-b408-7e4203fc5fb2" providerId="ADAL" clId="{5D3E3DA5-8961-480F-8967-E37004670410}" dt="2025-06-11T12:03:18.229" v="949" actId="478"/>
          <ac:picMkLst>
            <pc:docMk/>
            <pc:sldMk cId="3216039883" sldId="303"/>
            <ac:picMk id="32" creationId="{4CF74FF8-A0C0-9D0B-46FB-A0529EAB496A}"/>
          </ac:picMkLst>
        </pc:picChg>
        <pc:picChg chg="del">
          <ac:chgData name="Samantha Wang" userId="c8db78a3-6fd6-4321-b408-7e4203fc5fb2" providerId="ADAL" clId="{5D3E3DA5-8961-480F-8967-E37004670410}" dt="2025-06-11T12:06:10.035" v="988" actId="478"/>
          <ac:picMkLst>
            <pc:docMk/>
            <pc:sldMk cId="3216039883" sldId="303"/>
            <ac:picMk id="36" creationId="{6313E21C-3F7C-035A-7A34-2DB251AC2C33}"/>
          </ac:picMkLst>
        </pc:picChg>
        <pc:picChg chg="mod">
          <ac:chgData name="Samantha Wang" userId="c8db78a3-6fd6-4321-b408-7e4203fc5fb2" providerId="ADAL" clId="{5D3E3DA5-8961-480F-8967-E37004670410}" dt="2025-06-11T12:06:15.080" v="990" actId="1076"/>
          <ac:picMkLst>
            <pc:docMk/>
            <pc:sldMk cId="3216039883" sldId="303"/>
            <ac:picMk id="41" creationId="{D4ACD1C2-C86A-ABF9-A327-8682AC12CEB8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18.828" v="991"/>
        <pc:sldMkLst>
          <pc:docMk/>
          <pc:sldMk cId="1544759699" sldId="519"/>
        </pc:sldMkLst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544759699" sldId="519"/>
            <ac:spMk id="33" creationId="{C5DECEA4-D60E-4790-C610-F0748EA233C5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544759699" sldId="519"/>
            <ac:spMk id="38" creationId="{4CFABDDC-FE4F-FE83-F12A-AD591334ADA5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544759699" sldId="519"/>
            <ac:spMk id="42" creationId="{8A987BCE-2A96-0955-C634-7F9191A21D27}"/>
          </ac:spMkLst>
        </pc:spChg>
        <pc:picChg chg="add mod">
          <ac:chgData name="Samantha Wang" userId="c8db78a3-6fd6-4321-b408-7e4203fc5fb2" providerId="ADAL" clId="{5D3E3DA5-8961-480F-8967-E37004670410}" dt="2025-06-11T12:06:18.828" v="991"/>
          <ac:picMkLst>
            <pc:docMk/>
            <pc:sldMk cId="1544759699" sldId="519"/>
            <ac:picMk id="2" creationId="{8D3979C9-8618-6A60-735F-DEE43CC9D517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5" creationId="{E21D21F7-3AFD-C9DA-1874-7453F5AF008B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8" creationId="{DB58E657-F39B-73D1-24CF-517507933982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9" creationId="{56DFAAF3-74C9-F0CF-636F-3E7B3EE71F0A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10" creationId="{25671A2A-B1BD-0923-E07F-4E7A3DCBDA6F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11" creationId="{D7EB0C77-911A-2863-DFD2-A8E99339381A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12" creationId="{8484617D-7C36-2178-4585-B68C7B4B8131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14" creationId="{7F111C18-118C-CC27-E56E-3A7144D39747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15" creationId="{BB67DEEE-DD8A-C0EE-A343-EDCB5CD7C9B6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16" creationId="{4AF6C3D4-0A81-DFC0-8A5E-20666BB63F62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17" creationId="{E4B5EC6F-7FD5-A756-5CA8-4573E6EF1F73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18" creationId="{265467FE-11F4-7CE8-A58B-AAAAE324DE50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20" creationId="{FEEDCC44-1A72-7A13-0B59-9356E155202E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21" creationId="{ECD8A465-09A7-636C-7933-F131850B4A81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23" creationId="{8E51B84B-3DBC-DC0E-1578-DB02451041E2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24" creationId="{11A443E9-13C3-3E7B-EACD-5F301C45551B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25" creationId="{CD2CAAF2-811E-65C3-284F-1ED6DDA3349D}"/>
          </ac:picMkLst>
        </pc:picChg>
        <pc:picChg chg="del">
          <ac:chgData name="Samantha Wang" userId="c8db78a3-6fd6-4321-b408-7e4203fc5fb2" providerId="ADAL" clId="{5D3E3DA5-8961-480F-8967-E37004670410}" dt="2025-06-11T12:03:31.848" v="959" actId="478"/>
          <ac:picMkLst>
            <pc:docMk/>
            <pc:sldMk cId="1544759699" sldId="519"/>
            <ac:picMk id="26" creationId="{F6977635-7433-AEAB-6DD9-59CCE5608DF5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30" creationId="{E47384E0-EB4C-BEDF-D734-1E7E8EF59C01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31" creationId="{900CF540-2358-758B-6262-3D602971B633}"/>
          </ac:picMkLst>
        </pc:picChg>
        <pc:picChg chg="del">
          <ac:chgData name="Samantha Wang" userId="c8db78a3-6fd6-4321-b408-7e4203fc5fb2" providerId="ADAL" clId="{5D3E3DA5-8961-480F-8967-E37004670410}" dt="2025-06-11T12:03:34.983" v="960" actId="478"/>
          <ac:picMkLst>
            <pc:docMk/>
            <pc:sldMk cId="1544759699" sldId="519"/>
            <ac:picMk id="32" creationId="{4CF74FF8-A0C0-9D0B-46FB-A0529EAB496A}"/>
          </ac:picMkLst>
        </pc:picChg>
      </pc:sldChg>
      <pc:sldChg chg="addSp delSp modSp mod ord">
        <pc:chgData name="Samantha Wang" userId="c8db78a3-6fd6-4321-b408-7e4203fc5fb2" providerId="ADAL" clId="{5D3E3DA5-8961-480F-8967-E37004670410}" dt="2025-06-11T12:09:40.493" v="1031" actId="1076"/>
        <pc:sldMkLst>
          <pc:docMk/>
          <pc:sldMk cId="4187892246" sldId="527"/>
        </pc:sldMkLst>
        <pc:spChg chg="mod">
          <ac:chgData name="Samantha Wang" userId="c8db78a3-6fd6-4321-b408-7e4203fc5fb2" providerId="ADAL" clId="{5D3E3DA5-8961-480F-8967-E37004670410}" dt="2025-06-11T12:09:40.493" v="1031" actId="1076"/>
          <ac:spMkLst>
            <pc:docMk/>
            <pc:sldMk cId="4187892246" sldId="527"/>
            <ac:spMk id="3" creationId="{287F044A-8E81-1836-201A-A1667501BCC7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4187892246" sldId="527"/>
            <ac:spMk id="33" creationId="{C5DECEA4-D60E-4790-C610-F0748EA233C5}"/>
          </ac:spMkLst>
        </pc:spChg>
        <pc:spChg chg="mod">
          <ac:chgData name="Samantha Wang" userId="c8db78a3-6fd6-4321-b408-7e4203fc5fb2" providerId="ADAL" clId="{5D3E3DA5-8961-480F-8967-E37004670410}" dt="2025-06-11T12:09:33.723" v="1030" actId="1076"/>
          <ac:spMkLst>
            <pc:docMk/>
            <pc:sldMk cId="4187892246" sldId="527"/>
            <ac:spMk id="34" creationId="{F1F5F4E8-6B55-DD9B-448B-605E04CD3680}"/>
          </ac:spMkLst>
        </pc:spChg>
        <pc:spChg chg="del mod">
          <ac:chgData name="Samantha Wang" userId="c8db78a3-6fd6-4321-b408-7e4203fc5fb2" providerId="ADAL" clId="{5D3E3DA5-8961-480F-8967-E37004670410}" dt="2025-06-11T12:08:30.098" v="1023" actId="478"/>
          <ac:spMkLst>
            <pc:docMk/>
            <pc:sldMk cId="4187892246" sldId="527"/>
            <ac:spMk id="35" creationId="{095A7DEC-0C1A-1D02-7AA5-A77F146267A3}"/>
          </ac:spMkLst>
        </pc:spChg>
        <pc:spChg chg="add mod">
          <ac:chgData name="Samantha Wang" userId="c8db78a3-6fd6-4321-b408-7e4203fc5fb2" providerId="ADAL" clId="{5D3E3DA5-8961-480F-8967-E37004670410}" dt="2025-06-11T12:09:33.723" v="1030" actId="1076"/>
          <ac:spMkLst>
            <pc:docMk/>
            <pc:sldMk cId="4187892246" sldId="527"/>
            <ac:spMk id="37" creationId="{AAB02BF5-15AF-1A53-C186-C22C9A695EE2}"/>
          </ac:spMkLst>
        </pc:spChg>
        <pc:picChg chg="add mod">
          <ac:chgData name="Samantha Wang" userId="c8db78a3-6fd6-4321-b408-7e4203fc5fb2" providerId="ADAL" clId="{5D3E3DA5-8961-480F-8967-E37004670410}" dt="2025-06-11T12:09:33.723" v="1030" actId="1076"/>
          <ac:picMkLst>
            <pc:docMk/>
            <pc:sldMk cId="4187892246" sldId="527"/>
            <ac:picMk id="2" creationId="{0E5E3D03-959B-6BD3-D9B9-CDE3F047406A}"/>
          </ac:picMkLst>
        </pc:picChg>
        <pc:picChg chg="del">
          <ac:chgData name="Samantha Wang" userId="c8db78a3-6fd6-4321-b408-7e4203fc5fb2" providerId="ADAL" clId="{5D3E3DA5-8961-480F-8967-E37004670410}" dt="2025-06-11T12:05:53.616" v="985" actId="478"/>
          <ac:picMkLst>
            <pc:docMk/>
            <pc:sldMk cId="4187892246" sldId="527"/>
            <ac:picMk id="36" creationId="{6313E21C-3F7C-035A-7A34-2DB251AC2C33}"/>
          </ac:picMkLst>
        </pc:picChg>
      </pc:sldChg>
      <pc:sldChg chg="addSp delSp modSp mod ord">
        <pc:chgData name="Samantha Wang" userId="c8db78a3-6fd6-4321-b408-7e4203fc5fb2" providerId="ADAL" clId="{5D3E3DA5-8961-480F-8967-E37004670410}" dt="2025-06-11T12:06:28.748" v="995"/>
        <pc:sldMkLst>
          <pc:docMk/>
          <pc:sldMk cId="136486728" sldId="528"/>
        </pc:sldMkLst>
        <pc:spChg chg="mod">
          <ac:chgData name="Samantha Wang" userId="c8db78a3-6fd6-4321-b408-7e4203fc5fb2" providerId="ADAL" clId="{5D3E3DA5-8961-480F-8967-E37004670410}" dt="2025-06-11T10:12:58.916" v="912" actId="20577"/>
          <ac:spMkLst>
            <pc:docMk/>
            <pc:sldMk cId="136486728" sldId="528"/>
            <ac:spMk id="2" creationId="{A2D130A8-F857-BD61-C59F-A0ECA3277609}"/>
          </ac:spMkLst>
        </pc:spChg>
        <pc:spChg chg="mod">
          <ac:chgData name="Samantha Wang" userId="c8db78a3-6fd6-4321-b408-7e4203fc5fb2" providerId="ADAL" clId="{5D3E3DA5-8961-480F-8967-E37004670410}" dt="2025-06-11T10:03:31.088" v="815" actId="1076"/>
          <ac:spMkLst>
            <pc:docMk/>
            <pc:sldMk cId="136486728" sldId="528"/>
            <ac:spMk id="3" creationId="{88AA7A0B-FA56-5BD0-DD86-2CBE6CF846EA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36486728" sldId="528"/>
            <ac:spMk id="33" creationId="{18AB85EE-2C7E-78D1-7CB9-E6B18E91A1FC}"/>
          </ac:spMkLst>
        </pc:spChg>
        <pc:spChg chg="del mod">
          <ac:chgData name="Samantha Wang" userId="c8db78a3-6fd6-4321-b408-7e4203fc5fb2" providerId="ADAL" clId="{5D3E3DA5-8961-480F-8967-E37004670410}" dt="2025-06-11T12:06:28.341" v="994" actId="478"/>
          <ac:spMkLst>
            <pc:docMk/>
            <pc:sldMk cId="136486728" sldId="528"/>
            <ac:spMk id="34" creationId="{B0DB5FC2-FE0E-2883-9749-FFB301781DC7}"/>
          </ac:spMkLst>
        </pc:spChg>
        <pc:spChg chg="del mod">
          <ac:chgData name="Samantha Wang" userId="c8db78a3-6fd6-4321-b408-7e4203fc5fb2" providerId="ADAL" clId="{5D3E3DA5-8961-480F-8967-E37004670410}" dt="2025-06-11T12:06:28.341" v="994" actId="478"/>
          <ac:spMkLst>
            <pc:docMk/>
            <pc:sldMk cId="136486728" sldId="528"/>
            <ac:spMk id="35" creationId="{F0402D9B-0E97-AC82-207C-1D74B2F95330}"/>
          </ac:spMkLst>
        </pc:spChg>
        <pc:spChg chg="mod">
          <ac:chgData name="Samantha Wang" userId="c8db78a3-6fd6-4321-b408-7e4203fc5fb2" providerId="ADAL" clId="{5D3E3DA5-8961-480F-8967-E37004670410}" dt="2025-06-11T10:04:55.961" v="835" actId="1076"/>
          <ac:spMkLst>
            <pc:docMk/>
            <pc:sldMk cId="136486728" sldId="528"/>
            <ac:spMk id="45" creationId="{930BB963-2758-6554-25CF-FD966C08E23F}"/>
          </ac:spMkLst>
        </pc:sp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4" creationId="{682A9A87-5C5E-499A-9667-FACDBC6A6B4A}"/>
          </ac:picMkLst>
        </pc:picChg>
        <pc:picChg chg="del">
          <ac:chgData name="Samantha Wang" userId="c8db78a3-6fd6-4321-b408-7e4203fc5fb2" providerId="ADAL" clId="{5D3E3DA5-8961-480F-8967-E37004670410}" dt="2025-06-11T12:03:44.291" v="963" actId="478"/>
          <ac:picMkLst>
            <pc:docMk/>
            <pc:sldMk cId="136486728" sldId="528"/>
            <ac:picMk id="5" creationId="{DFB804CF-E025-F599-5E96-1A90760CA1B5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6" creationId="{7B0843E9-091A-E395-44F2-7A6B498A6639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10" creationId="{EC60F268-F201-5CAA-F675-A96ED0E3439C}"/>
          </ac:picMkLst>
        </pc:picChg>
        <pc:picChg chg="del">
          <ac:chgData name="Samantha Wang" userId="c8db78a3-6fd6-4321-b408-7e4203fc5fb2" providerId="ADAL" clId="{5D3E3DA5-8961-480F-8967-E37004670410}" dt="2025-06-11T12:03:44.291" v="963" actId="478"/>
          <ac:picMkLst>
            <pc:docMk/>
            <pc:sldMk cId="136486728" sldId="528"/>
            <ac:picMk id="13" creationId="{F0EEA97F-AE05-EB66-25F4-587E334DB90F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15" creationId="{E0B528EF-C59B-02D4-8A8B-9C28BCC907EE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4" creationId="{0D910990-7639-D253-BC70-66E9BCBFFC64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5" creationId="{D58D5E19-9295-D140-554C-2CF82B93DF16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6" creationId="{0A1DE5AD-E8B7-302D-5CDC-2024E06A089E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7" creationId="{50D4A5D7-3447-0EF7-0D6D-F9FB2F29D87C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8" creationId="{D0590558-581B-CF6B-FB59-9944C9CA87DD}"/>
          </ac:picMkLst>
        </pc:picChg>
        <pc:picChg chg="del">
          <ac:chgData name="Samantha Wang" userId="c8db78a3-6fd6-4321-b408-7e4203fc5fb2" providerId="ADAL" clId="{5D3E3DA5-8961-480F-8967-E37004670410}" dt="2025-06-11T12:03:42.559" v="962" actId="478"/>
          <ac:picMkLst>
            <pc:docMk/>
            <pc:sldMk cId="136486728" sldId="528"/>
            <ac:picMk id="29" creationId="{B580BCA0-BAAB-4F3B-796B-151212864A24}"/>
          </ac:picMkLst>
        </pc:picChg>
        <pc:picChg chg="del">
          <ac:chgData name="Samantha Wang" userId="c8db78a3-6fd6-4321-b408-7e4203fc5fb2" providerId="ADAL" clId="{5D3E3DA5-8961-480F-8967-E37004670410}" dt="2025-06-11T12:06:28.341" v="994" actId="478"/>
          <ac:picMkLst>
            <pc:docMk/>
            <pc:sldMk cId="136486728" sldId="528"/>
            <ac:picMk id="36" creationId="{64404804-86A7-7AC7-917C-921894D79E2F}"/>
          </ac:picMkLst>
        </pc:picChg>
        <pc:picChg chg="add mod">
          <ac:chgData name="Samantha Wang" userId="c8db78a3-6fd6-4321-b408-7e4203fc5fb2" providerId="ADAL" clId="{5D3E3DA5-8961-480F-8967-E37004670410}" dt="2025-06-11T12:06:28.748" v="995"/>
          <ac:picMkLst>
            <pc:docMk/>
            <pc:sldMk cId="136486728" sldId="528"/>
            <ac:picMk id="37" creationId="{91252E4D-C88F-52A7-4014-0463C36745F1}"/>
          </ac:picMkLst>
        </pc:picChg>
        <pc:picChg chg="mod">
          <ac:chgData name="Samantha Wang" userId="c8db78a3-6fd6-4321-b408-7e4203fc5fb2" providerId="ADAL" clId="{5D3E3DA5-8961-480F-8967-E37004670410}" dt="2025-06-11T10:04:49.981" v="834" actId="1076"/>
          <ac:picMkLst>
            <pc:docMk/>
            <pc:sldMk cId="136486728" sldId="528"/>
            <ac:picMk id="43" creationId="{518B4246-6FE9-D3A7-7F08-9132511D936B}"/>
          </ac:picMkLst>
        </pc:picChg>
      </pc:sldChg>
      <pc:sldChg chg="addSp delSp modSp mod ord">
        <pc:chgData name="Samantha Wang" userId="c8db78a3-6fd6-4321-b408-7e4203fc5fb2" providerId="ADAL" clId="{5D3E3DA5-8961-480F-8967-E37004670410}" dt="2025-06-11T12:06:24.072" v="993"/>
        <pc:sldMkLst>
          <pc:docMk/>
          <pc:sldMk cId="1146123402" sldId="529"/>
        </pc:sldMkLst>
        <pc:spChg chg="mod">
          <ac:chgData name="Samantha Wang" userId="c8db78a3-6fd6-4321-b408-7e4203fc5fb2" providerId="ADAL" clId="{5D3E3DA5-8961-480F-8967-E37004670410}" dt="2025-06-11T10:06:06.607" v="857" actId="1076"/>
          <ac:spMkLst>
            <pc:docMk/>
            <pc:sldMk cId="1146123402" sldId="529"/>
            <ac:spMk id="2" creationId="{08DD889D-A43D-BC73-6D5B-367A84DBBE8C}"/>
          </ac:spMkLst>
        </pc:spChg>
        <pc:spChg chg="mod">
          <ac:chgData name="Samantha Wang" userId="c8db78a3-6fd6-4321-b408-7e4203fc5fb2" providerId="ADAL" clId="{5D3E3DA5-8961-480F-8967-E37004670410}" dt="2025-06-11T10:05:13.802" v="839" actId="1076"/>
          <ac:spMkLst>
            <pc:docMk/>
            <pc:sldMk cId="1146123402" sldId="529"/>
            <ac:spMk id="3" creationId="{B3D1F58B-E4DF-F213-4D67-7F7B2937E54E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1146123402" sldId="529"/>
            <ac:spMk id="33" creationId="{E02AADA3-BC15-AFC9-A1DC-1AE3163F3990}"/>
          </ac:spMkLst>
        </pc:spChg>
        <pc:spChg chg="del mod">
          <ac:chgData name="Samantha Wang" userId="c8db78a3-6fd6-4321-b408-7e4203fc5fb2" providerId="ADAL" clId="{5D3E3DA5-8961-480F-8967-E37004670410}" dt="2025-06-11T12:06:23.681" v="992" actId="478"/>
          <ac:spMkLst>
            <pc:docMk/>
            <pc:sldMk cId="1146123402" sldId="529"/>
            <ac:spMk id="34" creationId="{7B71D242-5871-D219-5785-5227AFA94F0E}"/>
          </ac:spMkLst>
        </pc:spChg>
        <pc:spChg chg="del mod">
          <ac:chgData name="Samantha Wang" userId="c8db78a3-6fd6-4321-b408-7e4203fc5fb2" providerId="ADAL" clId="{5D3E3DA5-8961-480F-8967-E37004670410}" dt="2025-06-11T12:06:23.681" v="992" actId="478"/>
          <ac:spMkLst>
            <pc:docMk/>
            <pc:sldMk cId="1146123402" sldId="529"/>
            <ac:spMk id="35" creationId="{8B61CF49-0F9C-85EB-7F89-359AEA9401C3}"/>
          </ac:spMkLst>
        </pc:spChg>
        <pc:spChg chg="mod">
          <ac:chgData name="Samantha Wang" userId="c8db78a3-6fd6-4321-b408-7e4203fc5fb2" providerId="ADAL" clId="{5D3E3DA5-8961-480F-8967-E37004670410}" dt="2025-06-11T10:06:09.602" v="858" actId="1076"/>
          <ac:spMkLst>
            <pc:docMk/>
            <pc:sldMk cId="1146123402" sldId="529"/>
            <ac:spMk id="37" creationId="{750FB0A1-AF95-E0EE-05FA-3E904794C8E7}"/>
          </ac:spMkLst>
        </pc:sp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4" creationId="{130013C5-5F7D-A53E-F705-5ACB23B400C7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9" creationId="{6A80319B-0BA6-F2E9-5CD8-A8E076D79CD0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18" creationId="{B47B64BB-C78E-0BCD-F7C5-2FC1DBB3E9E7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21" creationId="{6E3342A5-7541-71E6-FC07-6D4C56F85F67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22" creationId="{89D9A3BF-F080-6C1A-3BC9-69073F9FDC78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24" creationId="{EE9EC400-7720-C446-8463-1DC9CFD29273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28" creationId="{7EDAEC66-A8F5-20CF-86D9-87FA14BE85E4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30" creationId="{62CD17DA-248E-45DB-4262-911CB8A8BAE0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31" creationId="{32DAE03E-2E12-59F3-497C-BE035D44967D}"/>
          </ac:picMkLst>
        </pc:picChg>
        <pc:picChg chg="del">
          <ac:chgData name="Samantha Wang" userId="c8db78a3-6fd6-4321-b408-7e4203fc5fb2" providerId="ADAL" clId="{5D3E3DA5-8961-480F-8967-E37004670410}" dt="2025-06-11T12:03:38.805" v="961" actId="478"/>
          <ac:picMkLst>
            <pc:docMk/>
            <pc:sldMk cId="1146123402" sldId="529"/>
            <ac:picMk id="32" creationId="{5EC46467-62EE-F8E0-435A-9D2F8402E2D8}"/>
          </ac:picMkLst>
        </pc:picChg>
        <pc:picChg chg="del">
          <ac:chgData name="Samantha Wang" userId="c8db78a3-6fd6-4321-b408-7e4203fc5fb2" providerId="ADAL" clId="{5D3E3DA5-8961-480F-8967-E37004670410}" dt="2025-06-11T12:06:23.681" v="992" actId="478"/>
          <ac:picMkLst>
            <pc:docMk/>
            <pc:sldMk cId="1146123402" sldId="529"/>
            <ac:picMk id="36" creationId="{3D2F21A3-995D-0E6A-DFB1-1215DF707E66}"/>
          </ac:picMkLst>
        </pc:picChg>
        <pc:picChg chg="add mod">
          <ac:chgData name="Samantha Wang" userId="c8db78a3-6fd6-4321-b408-7e4203fc5fb2" providerId="ADAL" clId="{5D3E3DA5-8961-480F-8967-E37004670410}" dt="2025-06-11T12:06:24.072" v="993"/>
          <ac:picMkLst>
            <pc:docMk/>
            <pc:sldMk cId="1146123402" sldId="529"/>
            <ac:picMk id="38" creationId="{8CC4BD4F-D325-06AA-EDF7-AC6334EFEB03}"/>
          </ac:picMkLst>
        </pc:picChg>
      </pc:sldChg>
      <pc:sldChg chg="addSp delSp modSp mod">
        <pc:chgData name="Samantha Wang" userId="c8db78a3-6fd6-4321-b408-7e4203fc5fb2" providerId="ADAL" clId="{5D3E3DA5-8961-480F-8967-E37004670410}" dt="2025-06-11T12:06:59.203" v="1007"/>
        <pc:sldMkLst>
          <pc:docMk/>
          <pc:sldMk cId="2139133045" sldId="532"/>
        </pc:sldMkLst>
        <pc:spChg chg="mod">
          <ac:chgData name="Samantha Wang" userId="c8db78a3-6fd6-4321-b408-7e4203fc5fb2" providerId="ADAL" clId="{5D3E3DA5-8961-480F-8967-E37004670410}" dt="2025-06-11T10:10:44.228" v="900" actId="207"/>
          <ac:spMkLst>
            <pc:docMk/>
            <pc:sldMk cId="2139133045" sldId="532"/>
            <ac:spMk id="3" creationId="{5709DE9C-0F20-57BD-E86A-3B14B4609348}"/>
          </ac:spMkLst>
        </pc:spChg>
        <pc:spChg chg="mod">
          <ac:chgData name="Samantha Wang" userId="c8db78a3-6fd6-4321-b408-7e4203fc5fb2" providerId="ADAL" clId="{5D3E3DA5-8961-480F-8967-E37004670410}" dt="2025-06-11T09:42:17.938" v="7" actId="790"/>
          <ac:spMkLst>
            <pc:docMk/>
            <pc:sldMk cId="2139133045" sldId="532"/>
            <ac:spMk id="33" creationId="{851F1873-CB50-9D9E-E6CF-C9B14D137B73}"/>
          </ac:spMkLst>
        </pc:spChg>
        <pc:spChg chg="del mod">
          <ac:chgData name="Samantha Wang" userId="c8db78a3-6fd6-4321-b408-7e4203fc5fb2" providerId="ADAL" clId="{5D3E3DA5-8961-480F-8967-E37004670410}" dt="2025-06-11T12:06:58.843" v="1006" actId="478"/>
          <ac:spMkLst>
            <pc:docMk/>
            <pc:sldMk cId="2139133045" sldId="532"/>
            <ac:spMk id="34" creationId="{B327E210-3A94-E403-C25B-F7448AB07608}"/>
          </ac:spMkLst>
        </pc:spChg>
        <pc:spChg chg="del mod">
          <ac:chgData name="Samantha Wang" userId="c8db78a3-6fd6-4321-b408-7e4203fc5fb2" providerId="ADAL" clId="{5D3E3DA5-8961-480F-8967-E37004670410}" dt="2025-06-11T12:06:58.843" v="1006" actId="478"/>
          <ac:spMkLst>
            <pc:docMk/>
            <pc:sldMk cId="2139133045" sldId="532"/>
            <ac:spMk id="35" creationId="{410C4271-B372-0770-562E-E77487E5A304}"/>
          </ac:spMkLst>
        </pc:sp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4" creationId="{7C02089F-FC3E-C50D-3288-23013A9F5E6F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10" creationId="{DD38B30A-76CD-49CD-97F6-3967B014BBFA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12" creationId="{0E6ECEB3-5408-7CCD-433A-F9476133FC10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14" creationId="{1E2F9493-5CE5-A65C-3EF0-37302A43F2B9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17" creationId="{FBD3AC27-2D5D-3C4A-8328-25451912D110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21" creationId="{7B88B1EF-4657-083F-49B4-7547C3A0C947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22" creationId="{92B9A664-03B0-6CEB-F1C1-B7ADECE799C8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23" creationId="{9641600B-0BC7-AFA4-5A55-A3B20A8A3244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31" creationId="{87DD7095-3E4B-DF3F-063D-5D83D3C7200A}"/>
          </ac:picMkLst>
        </pc:picChg>
        <pc:picChg chg="del">
          <ac:chgData name="Samantha Wang" userId="c8db78a3-6fd6-4321-b408-7e4203fc5fb2" providerId="ADAL" clId="{5D3E3DA5-8961-480F-8967-E37004670410}" dt="2025-06-11T12:04:08.899" v="970" actId="478"/>
          <ac:picMkLst>
            <pc:docMk/>
            <pc:sldMk cId="2139133045" sldId="532"/>
            <ac:picMk id="32" creationId="{8C36C29E-D5FD-2A52-C3DA-618B77432FB4}"/>
          </ac:picMkLst>
        </pc:picChg>
        <pc:picChg chg="del">
          <ac:chgData name="Samantha Wang" userId="c8db78a3-6fd6-4321-b408-7e4203fc5fb2" providerId="ADAL" clId="{5D3E3DA5-8961-480F-8967-E37004670410}" dt="2025-06-11T12:06:58.843" v="1006" actId="478"/>
          <ac:picMkLst>
            <pc:docMk/>
            <pc:sldMk cId="2139133045" sldId="532"/>
            <ac:picMk id="36" creationId="{893C42E7-C841-796B-9216-F58007E3BDE2}"/>
          </ac:picMkLst>
        </pc:picChg>
        <pc:picChg chg="add mod">
          <ac:chgData name="Samantha Wang" userId="c8db78a3-6fd6-4321-b408-7e4203fc5fb2" providerId="ADAL" clId="{5D3E3DA5-8961-480F-8967-E37004670410}" dt="2025-06-11T12:06:59.203" v="1007"/>
          <ac:picMkLst>
            <pc:docMk/>
            <pc:sldMk cId="2139133045" sldId="532"/>
            <ac:picMk id="37" creationId="{ACDB8EF3-44C2-0F79-3819-4ADDABA81B82}"/>
          </ac:picMkLst>
        </pc:picChg>
      </pc:sldChg>
      <pc:sldChg chg="addSp delSp modSp add mod ord">
        <pc:chgData name="Samantha Wang" userId="c8db78a3-6fd6-4321-b408-7e4203fc5fb2" providerId="ADAL" clId="{5D3E3DA5-8961-480F-8967-E37004670410}" dt="2025-06-11T12:10:55.417" v="1034" actId="1076"/>
        <pc:sldMkLst>
          <pc:docMk/>
          <pc:sldMk cId="2564926235" sldId="533"/>
        </pc:sldMkLst>
        <pc:spChg chg="add mod">
          <ac:chgData name="Samantha Wang" userId="c8db78a3-6fd6-4321-b408-7e4203fc5fb2" providerId="ADAL" clId="{5D3E3DA5-8961-480F-8967-E37004670410}" dt="2025-06-11T12:10:48.702" v="1033"/>
          <ac:spMkLst>
            <pc:docMk/>
            <pc:sldMk cId="2564926235" sldId="533"/>
            <ac:spMk id="2" creationId="{CAC1B81C-BDDF-08A4-ED83-C7E6F3574AC6}"/>
          </ac:spMkLst>
        </pc:spChg>
        <pc:spChg chg="mod">
          <ac:chgData name="Samantha Wang" userId="c8db78a3-6fd6-4321-b408-7e4203fc5fb2" providerId="ADAL" clId="{5D3E3DA5-8961-480F-8967-E37004670410}" dt="2025-06-11T12:10:55.417" v="1034" actId="1076"/>
          <ac:spMkLst>
            <pc:docMk/>
            <pc:sldMk cId="2564926235" sldId="533"/>
            <ac:spMk id="3" creationId="{B301EC33-8898-F63B-ACF6-F871BC7DFD36}"/>
          </ac:spMkLst>
        </pc:spChg>
        <pc:spChg chg="del">
          <ac:chgData name="Samantha Wang" userId="c8db78a3-6fd6-4321-b408-7e4203fc5fb2" providerId="ADAL" clId="{5D3E3DA5-8961-480F-8967-E37004670410}" dt="2025-06-11T12:10:48.202" v="1032" actId="478"/>
          <ac:spMkLst>
            <pc:docMk/>
            <pc:sldMk cId="2564926235" sldId="533"/>
            <ac:spMk id="34" creationId="{E6FDD2BE-AC5B-66F2-8FD0-9ABF6CA6439A}"/>
          </ac:spMkLst>
        </pc:spChg>
        <pc:spChg chg="del">
          <ac:chgData name="Samantha Wang" userId="c8db78a3-6fd6-4321-b408-7e4203fc5fb2" providerId="ADAL" clId="{5D3E3DA5-8961-480F-8967-E37004670410}" dt="2025-06-11T12:10:48.202" v="1032" actId="478"/>
          <ac:spMkLst>
            <pc:docMk/>
            <pc:sldMk cId="2564926235" sldId="533"/>
            <ac:spMk id="35" creationId="{33C4748F-B84E-80E5-6CDA-EF3F050378D0}"/>
          </ac:spMkLst>
        </pc:spChg>
        <pc:spChg chg="add mod">
          <ac:chgData name="Samantha Wang" userId="c8db78a3-6fd6-4321-b408-7e4203fc5fb2" providerId="ADAL" clId="{5D3E3DA5-8961-480F-8967-E37004670410}" dt="2025-06-11T12:10:48.702" v="1033"/>
          <ac:spMkLst>
            <pc:docMk/>
            <pc:sldMk cId="2564926235" sldId="533"/>
            <ac:spMk id="38" creationId="{D0CE393A-6C86-C52E-D18D-5C7F5A1F3922}"/>
          </ac:spMkLst>
        </pc:spChg>
        <pc:picChg chg="del">
          <ac:chgData name="Samantha Wang" userId="c8db78a3-6fd6-4321-b408-7e4203fc5fb2" providerId="ADAL" clId="{5D3E3DA5-8961-480F-8967-E37004670410}" dt="2025-06-11T12:10:48.202" v="1032" actId="478"/>
          <ac:picMkLst>
            <pc:docMk/>
            <pc:sldMk cId="2564926235" sldId="533"/>
            <ac:picMk id="36" creationId="{0432C4D8-E560-5770-902F-AAE5C5E67031}"/>
          </ac:picMkLst>
        </pc:picChg>
        <pc:picChg chg="add mod">
          <ac:chgData name="Samantha Wang" userId="c8db78a3-6fd6-4321-b408-7e4203fc5fb2" providerId="ADAL" clId="{5D3E3DA5-8961-480F-8967-E37004670410}" dt="2025-06-11T12:10:48.702" v="1033"/>
          <ac:picMkLst>
            <pc:docMk/>
            <pc:sldMk cId="2564926235" sldId="533"/>
            <ac:picMk id="37" creationId="{BA5460F6-B2AD-0099-BE8E-83E12232D623}"/>
          </ac:picMkLst>
        </pc:picChg>
      </pc:sldChg>
      <pc:sldChg chg="addSp delSp modSp add mod">
        <pc:chgData name="Samantha Wang" userId="c8db78a3-6fd6-4321-b408-7e4203fc5fb2" providerId="ADAL" clId="{5D3E3DA5-8961-480F-8967-E37004670410}" dt="2025-06-11T12:11:08.292" v="1037" actId="1076"/>
        <pc:sldMkLst>
          <pc:docMk/>
          <pc:sldMk cId="2375495090" sldId="534"/>
        </pc:sldMkLst>
        <pc:spChg chg="add mod">
          <ac:chgData name="Samantha Wang" userId="c8db78a3-6fd6-4321-b408-7e4203fc5fb2" providerId="ADAL" clId="{5D3E3DA5-8961-480F-8967-E37004670410}" dt="2025-06-11T12:11:04.398" v="1036"/>
          <ac:spMkLst>
            <pc:docMk/>
            <pc:sldMk cId="2375495090" sldId="534"/>
            <ac:spMk id="2" creationId="{0D94D9EA-8D0E-C195-3D39-6C473A8C4446}"/>
          </ac:spMkLst>
        </pc:spChg>
        <pc:spChg chg="mod">
          <ac:chgData name="Samantha Wang" userId="c8db78a3-6fd6-4321-b408-7e4203fc5fb2" providerId="ADAL" clId="{5D3E3DA5-8961-480F-8967-E37004670410}" dt="2025-06-11T12:11:08.292" v="1037" actId="1076"/>
          <ac:spMkLst>
            <pc:docMk/>
            <pc:sldMk cId="2375495090" sldId="534"/>
            <ac:spMk id="3" creationId="{98C3F762-829D-5A6C-7C84-059A25E07CE1}"/>
          </ac:spMkLst>
        </pc:spChg>
        <pc:spChg chg="del">
          <ac:chgData name="Samantha Wang" userId="c8db78a3-6fd6-4321-b408-7e4203fc5fb2" providerId="ADAL" clId="{5D3E3DA5-8961-480F-8967-E37004670410}" dt="2025-06-11T12:11:04.037" v="1035" actId="478"/>
          <ac:spMkLst>
            <pc:docMk/>
            <pc:sldMk cId="2375495090" sldId="534"/>
            <ac:spMk id="34" creationId="{0A4C6E09-C7E3-8FCE-A5C9-58D6A85FDCB7}"/>
          </ac:spMkLst>
        </pc:spChg>
        <pc:spChg chg="del">
          <ac:chgData name="Samantha Wang" userId="c8db78a3-6fd6-4321-b408-7e4203fc5fb2" providerId="ADAL" clId="{5D3E3DA5-8961-480F-8967-E37004670410}" dt="2025-06-11T12:11:04.037" v="1035" actId="478"/>
          <ac:spMkLst>
            <pc:docMk/>
            <pc:sldMk cId="2375495090" sldId="534"/>
            <ac:spMk id="35" creationId="{9463575F-DF41-49FF-C4B9-07DAA192BCD8}"/>
          </ac:spMkLst>
        </pc:spChg>
        <pc:spChg chg="add mod">
          <ac:chgData name="Samantha Wang" userId="c8db78a3-6fd6-4321-b408-7e4203fc5fb2" providerId="ADAL" clId="{5D3E3DA5-8961-480F-8967-E37004670410}" dt="2025-06-11T12:11:04.398" v="1036"/>
          <ac:spMkLst>
            <pc:docMk/>
            <pc:sldMk cId="2375495090" sldId="534"/>
            <ac:spMk id="38" creationId="{3F390BC3-ACB2-32E9-57A3-7A42A4772526}"/>
          </ac:spMkLst>
        </pc:spChg>
        <pc:picChg chg="del">
          <ac:chgData name="Samantha Wang" userId="c8db78a3-6fd6-4321-b408-7e4203fc5fb2" providerId="ADAL" clId="{5D3E3DA5-8961-480F-8967-E37004670410}" dt="2025-06-11T12:11:04.037" v="1035" actId="478"/>
          <ac:picMkLst>
            <pc:docMk/>
            <pc:sldMk cId="2375495090" sldId="534"/>
            <ac:picMk id="36" creationId="{56A7DA82-5090-A6BC-B8BF-FA71FC52B55C}"/>
          </ac:picMkLst>
        </pc:picChg>
        <pc:picChg chg="add mod">
          <ac:chgData name="Samantha Wang" userId="c8db78a3-6fd6-4321-b408-7e4203fc5fb2" providerId="ADAL" clId="{5D3E3DA5-8961-480F-8967-E37004670410}" dt="2025-06-11T12:11:04.398" v="1036"/>
          <ac:picMkLst>
            <pc:docMk/>
            <pc:sldMk cId="2375495090" sldId="534"/>
            <ac:picMk id="37" creationId="{CC4EAAA3-19B5-895C-1ABB-BDB3527FC786}"/>
          </ac:picMkLst>
        </pc:picChg>
      </pc:sldChg>
      <pc:sldChg chg="new del">
        <pc:chgData name="Samantha Wang" userId="c8db78a3-6fd6-4321-b408-7e4203fc5fb2" providerId="ADAL" clId="{5D3E3DA5-8961-480F-8967-E37004670410}" dt="2025-06-11T10:49:27.933" v="937" actId="47"/>
        <pc:sldMkLst>
          <pc:docMk/>
          <pc:sldMk cId="2197944195" sldId="53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B8AA7-8759-4183-8638-3950A1E3F46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9A179-506C-49BD-8129-F7634BDB7C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324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738DF-2252-4F67-BAED-AB2E3D3E2CB1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844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9A179-506C-49BD-8129-F7634BDB7CC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48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B4070-66F9-6155-822C-E8BFFB789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3273E1-55B9-116A-F413-2F0B5BF22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D9A5E3-4066-15AB-A3B1-723B4182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5136CF-E312-325E-23BF-C84BF2E5C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FEA6AC-B5B7-1F6A-90BF-4B7561149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105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5ECEE0-24C9-8D41-EC9F-E6EF96CB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39AB10-801B-CF40-AC8C-B00FDDE8E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6F0B-465C-465F-164D-04CB2EF33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F3026F-C3B5-1D7E-C962-733E502F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11050E-E062-9E86-876B-B85EC3D95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33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6E4DE-F4BC-B3A2-F39A-DE28CE02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ECB6EF-BEC4-BFB8-A1FC-08BE8A0AC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FE06F5-A848-DC10-CB26-ED45953B4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CE0AF6-02FE-E30E-A0C2-F9D48691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CC5E49-168D-57C2-9EF2-1A3A23D1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60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495D37-AC02-71F0-B5A2-62E50237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DA09B4-751F-5A49-EBCE-21AA8B2A8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B1699D-259D-9A10-29FE-F7641C8A4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9F749F-7B1A-820F-F1E9-8B378D01A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1182A6-B455-1CDD-A509-B206BFC00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87409F-5511-6D1E-F8CC-362D7055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1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42B53-F108-08C5-6311-CA638F5FA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8402C1-C36B-A76D-D9CD-991F7F9A8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729B47-9B9A-92E5-8AE0-F6C7BF6F9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E4A207-6618-6255-BBAD-34A88C772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2F073E-C628-FD4C-98E9-FFE27039F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76855-800A-37A1-1AB2-6C2927E5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4F59569-2C3B-61EC-8FB0-7B79A3CC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EBE9A9A-9970-E594-6A48-29225527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01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D46A1-62A3-FF41-910F-2DA63E81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3BC44AC-5378-3909-EB29-0D5200BD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2B05DB-C083-C38C-F183-C690CB60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7EB3C9-19A9-C1B6-D165-0790C75B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3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C96E5F6-0FD9-CB6F-5DA8-7B8EC7FA1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DE064F-DAFC-CEA0-4352-987F56939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EBAFF1-13D4-D090-CF02-E7168F14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987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1A2529-AA4F-A1D8-19A6-E1EDEDEA7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88D3EE-9219-5C7B-9D3E-D7DEA9C3E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5A698B-C301-69B4-B9A7-519EA6ECC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7E6D88-4277-B401-AD06-803AB6CF9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7EA9E-7B2B-B6B5-1EC9-AF5D881D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E13AF4-A315-6AE2-EE46-A793E15C8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59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A0E48-36E5-FE30-CCA2-35D51ED4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3B6CB3C-A89F-815C-D5F4-82075F7C46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34D064-C462-13B7-AB83-E59F448C5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9CEE93-3947-ED60-D02C-D177DDC5F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D7A390-03E7-7831-7C33-2EB259D6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5B13F8-E5B7-38F2-70E9-68F1FFFC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229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4DBFF2-E0B4-9D2A-7E49-36D7B12B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172D646-2869-EB52-114A-3A49B006E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1742C5-66F5-2D92-9BB4-F798D502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B13B79-3E97-C40F-3649-35A0B736D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94BE37-237E-0D45-1E73-591D937E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73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415AE39-2157-FD20-20EB-C167A839E0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38BFA9-2143-473E-2D76-97C2DD0F3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B85300-67D5-E15F-8E3C-95F21415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A174B9-3E6A-882F-DB36-7B47B6E10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D0F104-E7DC-B8F9-4FE5-089494D5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00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4AB2CE2-90DB-50D1-54DC-EB35917B9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D3BB80-B683-081E-D493-E74A7CDBD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62DADD-9420-432E-5264-8CB5B6195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B3523-A98F-4947-BA40-421C0CAA5813}" type="datetimeFigureOut">
              <a:rPr lang="fr-FR" smtClean="0"/>
              <a:t>22/10/2025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89445F-7B71-A03E-4363-FF3BD2C93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A3A57A-FA67-E21B-82DA-BF3702543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0ADE96-3AAB-4C72-885B-7C8C3FD7AF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5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32" Type="http://schemas.openxmlformats.org/officeDocument/2006/relationships/image" Target="../media/image30.jp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2" Type="http://schemas.openxmlformats.org/officeDocument/2006/relationships/image" Target="../media/image30.jpg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30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2" Type="http://schemas.openxmlformats.org/officeDocument/2006/relationships/image" Target="../media/image30.jpg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2" Type="http://schemas.openxmlformats.org/officeDocument/2006/relationships/image" Target="../media/image30.jpg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54" y="385386"/>
            <a:ext cx="777211" cy="50347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386033"/>
            <a:ext cx="682547" cy="50283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0" y="1595"/>
            <a:ext cx="576879" cy="38443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971" y="-1"/>
            <a:ext cx="577241" cy="38603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14" y="1596"/>
            <a:ext cx="574857" cy="38443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11" y="1596"/>
            <a:ext cx="578239" cy="384436"/>
          </a:xfrm>
          <a:prstGeom prst="rect">
            <a:avLst/>
          </a:prstGeom>
        </p:spPr>
      </p:pic>
      <p:pic>
        <p:nvPicPr>
          <p:cNvPr id="13" name="Espace réservé du contenu 3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1" y="-325"/>
            <a:ext cx="635128" cy="385252"/>
          </a:xfrm>
          <a:prstGeom prst="rect">
            <a:avLst/>
          </a:prstGeom>
          <a:noFill/>
        </p:spPr>
      </p:pic>
      <p:pic>
        <p:nvPicPr>
          <p:cNvPr id="14" name="Picture 2" descr="C:\Users\user\Desktop\Yahad-In Unum\photos___2 (1)\_CME314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8097" y="1596"/>
            <a:ext cx="573276" cy="384482"/>
          </a:xfrm>
          <a:prstGeom prst="rect">
            <a:avLst/>
          </a:prstGeom>
          <a:noFill/>
        </p:spPr>
      </p:pic>
      <p:pic>
        <p:nvPicPr>
          <p:cNvPr id="15" name="Picture 4" descr="C:\Users\user\Desktop\Yahad-In Unum\Photos Memoria\1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0040" y="1595"/>
            <a:ext cx="555759" cy="384438"/>
          </a:xfrm>
          <a:prstGeom prst="rect">
            <a:avLst/>
          </a:prstGeom>
          <a:noFill/>
        </p:spPr>
      </p:pic>
      <p:pic>
        <p:nvPicPr>
          <p:cNvPr id="16" name="Picture 5" descr="E:\DenverA\16_YIU_BIEL13_Jour06_17062013_Moguilev_Kritchev\Equipe\YIU_BIEL13_Jour06_17062013_Moguilev_Kritchev_Equipe_T640_38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2"/>
            <a:ext cx="611637" cy="386031"/>
          </a:xfrm>
          <a:prstGeom prst="rect">
            <a:avLst/>
          </a:prstGeom>
          <a:noFill/>
        </p:spPr>
      </p:pic>
      <p:pic>
        <p:nvPicPr>
          <p:cNvPr id="17" name="Picture 10" descr="C:\Users\user\Desktop\15129572_1332277633512776_3710500366760166655_o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3871953" y="1596"/>
            <a:ext cx="494716" cy="384437"/>
          </a:xfrm>
          <a:prstGeom prst="rect">
            <a:avLst/>
          </a:prstGeom>
          <a:noFill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58" y="389167"/>
            <a:ext cx="750791" cy="5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65" y="386031"/>
            <a:ext cx="732125" cy="5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89" y="385388"/>
            <a:ext cx="755579" cy="50352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95" y="386028"/>
            <a:ext cx="755580" cy="503523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46" y="389166"/>
            <a:ext cx="750867" cy="5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1597"/>
            <a:ext cx="581585" cy="3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12" y="389166"/>
            <a:ext cx="750967" cy="50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7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67" y="76"/>
            <a:ext cx="583863" cy="38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5426" y="-1081"/>
            <a:ext cx="580893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078" y="386026"/>
            <a:ext cx="714923" cy="50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199" y="-1080"/>
            <a:ext cx="541928" cy="3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634" y="2"/>
            <a:ext cx="580369" cy="38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766" y="385388"/>
            <a:ext cx="744964" cy="50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75" y="385386"/>
            <a:ext cx="760296" cy="50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72" y="386028"/>
            <a:ext cx="755285" cy="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686" y="385388"/>
            <a:ext cx="755561" cy="50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4464AE9-6E82-4603-B53B-09140B0B1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671" y="1500996"/>
            <a:ext cx="7900657" cy="291058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en-ZA" sz="2800" b="1" noProof="0" dirty="0">
                <a:solidFill>
                  <a:schemeClr val="tx2"/>
                </a:solidFill>
                <a:latin typeface="+mn-lt"/>
              </a:rPr>
            </a:br>
            <a:br>
              <a:rPr lang="en-ZA" sz="2800" b="1" noProof="0" dirty="0">
                <a:solidFill>
                  <a:schemeClr val="tx2"/>
                </a:solidFill>
                <a:latin typeface="+mn-lt"/>
              </a:rPr>
            </a:br>
            <a:r>
              <a:rPr lang="en-ZA" sz="53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Holocaust by Bullets</a:t>
            </a:r>
            <a:br>
              <a:rPr lang="en-ZA" sz="4400" b="1" noProof="0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br>
              <a:rPr lang="en-ZA" sz="4400" b="1" noProof="0" dirty="0">
                <a:solidFill>
                  <a:schemeClr val="tx2"/>
                </a:solidFill>
                <a:latin typeface="Georgia" panose="02040502050405020303" pitchFamily="18" charset="0"/>
              </a:rPr>
            </a:br>
            <a:endParaRPr lang="en-ZA" sz="4400" b="1" noProof="0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sp>
        <p:nvSpPr>
          <p:cNvPr id="41" name="Rectángulo 3">
            <a:extLst>
              <a:ext uri="{FF2B5EF4-FFF2-40B4-BE49-F238E27FC236}">
                <a16:creationId xmlns:a16="http://schemas.microsoft.com/office/drawing/2014/main" id="{94017903-7BF5-4EFE-87C3-C15BB59BF225}"/>
              </a:ext>
            </a:extLst>
          </p:cNvPr>
          <p:cNvSpPr/>
          <p:nvPr/>
        </p:nvSpPr>
        <p:spPr>
          <a:xfrm>
            <a:off x="1524001" y="6265814"/>
            <a:ext cx="9144000" cy="1370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3808218-02A0-7735-9562-9EEB3564604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5341545" y="5497165"/>
            <a:ext cx="1508910" cy="5120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04DC3B-409E-D48D-B6DB-F2A35ECEA0A6}"/>
              </a:ext>
            </a:extLst>
          </p:cNvPr>
          <p:cNvSpPr txBox="1"/>
          <p:nvPr/>
        </p:nvSpPr>
        <p:spPr>
          <a:xfrm>
            <a:off x="2672163" y="2823107"/>
            <a:ext cx="7046415" cy="1845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ZA" sz="4000" noProof="0" dirty="0">
                <a:solidFill>
                  <a:schemeClr val="tx2"/>
                </a:solidFill>
                <a:latin typeface="Georgia" panose="02040502050405020303" pitchFamily="18" charset="0"/>
              </a:rPr>
              <a:t>Life and Death of </a:t>
            </a:r>
            <a:r>
              <a:rPr lang="en-ZA" sz="4000">
                <a:solidFill>
                  <a:schemeClr val="tx2"/>
                </a:solidFill>
                <a:latin typeface="Georgia" panose="02040502050405020303" pitchFamily="18" charset="0"/>
              </a:rPr>
              <a:t>a</a:t>
            </a:r>
            <a:r>
              <a:rPr lang="en-ZA" sz="4000" noProof="0">
                <a:solidFill>
                  <a:schemeClr val="tx2"/>
                </a:solidFill>
                <a:latin typeface="Georgia" panose="02040502050405020303" pitchFamily="18" charset="0"/>
              </a:rPr>
              <a:t> </a:t>
            </a:r>
            <a:r>
              <a:rPr lang="en-ZA" sz="4000" noProof="0" dirty="0">
                <a:solidFill>
                  <a:schemeClr val="tx2"/>
                </a:solidFill>
                <a:latin typeface="Georgia" panose="02040502050405020303" pitchFamily="18" charset="0"/>
              </a:rPr>
              <a:t>Jewish Community in Lithuania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72139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34" name="Rectángulo 3">
            <a:extLst>
              <a:ext uri="{FF2B5EF4-FFF2-40B4-BE49-F238E27FC236}">
                <a16:creationId xmlns:a16="http://schemas.microsoft.com/office/drawing/2014/main" id="{F1F5F4E8-6B55-DD9B-448B-605E04CD3680}"/>
              </a:ext>
            </a:extLst>
          </p:cNvPr>
          <p:cNvSpPr/>
          <p:nvPr/>
        </p:nvSpPr>
        <p:spPr>
          <a:xfrm>
            <a:off x="1613130" y="6206768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7F044A-8E81-1836-201A-A1667501BCC7}"/>
              </a:ext>
            </a:extLst>
          </p:cNvPr>
          <p:cNvSpPr txBox="1"/>
          <p:nvPr/>
        </p:nvSpPr>
        <p:spPr>
          <a:xfrm>
            <a:off x="4053381" y="3046954"/>
            <a:ext cx="4085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40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I. Introduction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E5E3D03-959B-6BD3-D9B9-CDE3F0474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5258158" y="6059849"/>
            <a:ext cx="1508910" cy="512064"/>
          </a:xfrm>
          <a:prstGeom prst="rect">
            <a:avLst/>
          </a:prstGeom>
        </p:spPr>
      </p:pic>
      <p:sp>
        <p:nvSpPr>
          <p:cNvPr id="37" name="Rectángulo 3">
            <a:extLst>
              <a:ext uri="{FF2B5EF4-FFF2-40B4-BE49-F238E27FC236}">
                <a16:creationId xmlns:a16="http://schemas.microsoft.com/office/drawing/2014/main" id="{AAB02BF5-15AF-1A53-C186-C22C9A695EE2}"/>
              </a:ext>
            </a:extLst>
          </p:cNvPr>
          <p:cNvSpPr/>
          <p:nvPr/>
        </p:nvSpPr>
        <p:spPr>
          <a:xfrm>
            <a:off x="7007127" y="6206769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273BDB5E-1662-6617-1D8E-EA187D5A8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54" y="385386"/>
            <a:ext cx="777211" cy="50347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248714F-B70B-9909-AB0D-1B6928D98D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386033"/>
            <a:ext cx="682547" cy="502831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79CAB78-8A09-2C7A-76EF-CC679CC413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0" y="1595"/>
            <a:ext cx="576879" cy="38443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D267C60-216D-258B-D31D-44F8A8BF3B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971" y="-1"/>
            <a:ext cx="577241" cy="38603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84D7228-146D-45F2-7903-4869CF5B2E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14" y="1596"/>
            <a:ext cx="574857" cy="38443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B079E4D-11E1-B7CE-595E-8FC8BA86E8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11" y="1596"/>
            <a:ext cx="578239" cy="384436"/>
          </a:xfrm>
          <a:prstGeom prst="rect">
            <a:avLst/>
          </a:prstGeom>
        </p:spPr>
      </p:pic>
      <p:pic>
        <p:nvPicPr>
          <p:cNvPr id="42" name="Espace réservé du contenu 3">
            <a:extLst>
              <a:ext uri="{FF2B5EF4-FFF2-40B4-BE49-F238E27FC236}">
                <a16:creationId xmlns:a16="http://schemas.microsoft.com/office/drawing/2014/main" id="{201D40EF-7AA6-24BE-38A1-3FB3DD46AC82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1" y="-325"/>
            <a:ext cx="635128" cy="385252"/>
          </a:xfrm>
          <a:prstGeom prst="rect">
            <a:avLst/>
          </a:prstGeom>
          <a:noFill/>
        </p:spPr>
      </p:pic>
      <p:pic>
        <p:nvPicPr>
          <p:cNvPr id="43" name="Picture 2" descr="C:\Users\user\Desktop\Yahad-In Unum\photos___2 (1)\_CME3149.jpg">
            <a:extLst>
              <a:ext uri="{FF2B5EF4-FFF2-40B4-BE49-F238E27FC236}">
                <a16:creationId xmlns:a16="http://schemas.microsoft.com/office/drawing/2014/main" id="{5B25AC06-29A6-26E2-56A5-E45037CAE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8097" y="1596"/>
            <a:ext cx="573276" cy="384482"/>
          </a:xfrm>
          <a:prstGeom prst="rect">
            <a:avLst/>
          </a:prstGeom>
          <a:noFill/>
        </p:spPr>
      </p:pic>
      <p:pic>
        <p:nvPicPr>
          <p:cNvPr id="44" name="Picture 4" descr="C:\Users\user\Desktop\Yahad-In Unum\Photos Memoria\16.JPG">
            <a:extLst>
              <a:ext uri="{FF2B5EF4-FFF2-40B4-BE49-F238E27FC236}">
                <a16:creationId xmlns:a16="http://schemas.microsoft.com/office/drawing/2014/main" id="{F5109E34-AEEE-CBC5-1355-B91B064EB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0040" y="1595"/>
            <a:ext cx="555759" cy="384438"/>
          </a:xfrm>
          <a:prstGeom prst="rect">
            <a:avLst/>
          </a:prstGeom>
          <a:noFill/>
        </p:spPr>
      </p:pic>
      <p:pic>
        <p:nvPicPr>
          <p:cNvPr id="45" name="Picture 5" descr="E:\DenverA\16_YIU_BIEL13_Jour06_17062013_Moguilev_Kritchev\Equipe\YIU_BIEL13_Jour06_17062013_Moguilev_Kritchev_Equipe_T640_382.jpg">
            <a:extLst>
              <a:ext uri="{FF2B5EF4-FFF2-40B4-BE49-F238E27FC236}">
                <a16:creationId xmlns:a16="http://schemas.microsoft.com/office/drawing/2014/main" id="{A4A76FD8-416A-C4ED-8C6F-06D532458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2"/>
            <a:ext cx="611637" cy="386031"/>
          </a:xfrm>
          <a:prstGeom prst="rect">
            <a:avLst/>
          </a:prstGeom>
          <a:noFill/>
        </p:spPr>
      </p:pic>
      <p:pic>
        <p:nvPicPr>
          <p:cNvPr id="46" name="Picture 10" descr="C:\Users\user\Desktop\15129572_1332277633512776_3710500366760166655_o.jpg">
            <a:extLst>
              <a:ext uri="{FF2B5EF4-FFF2-40B4-BE49-F238E27FC236}">
                <a16:creationId xmlns:a16="http://schemas.microsoft.com/office/drawing/2014/main" id="{24DD64E8-1FB5-4A02-2F24-419C40850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3871953" y="1596"/>
            <a:ext cx="494716" cy="384437"/>
          </a:xfrm>
          <a:prstGeom prst="rect">
            <a:avLst/>
          </a:prstGeom>
          <a:noFill/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BAD68448-5DD8-584F-D314-86D471BBD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58" y="389167"/>
            <a:ext cx="750791" cy="5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A4BDA4BB-5571-E1F1-FD75-F7CB47C7B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65" y="386031"/>
            <a:ext cx="732125" cy="5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9D6D02A0-48F9-1894-E851-F6C7E5BAF7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89" y="385388"/>
            <a:ext cx="755579" cy="50352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7ED7C9AA-AF30-5067-1B5B-C31448BB2D1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95" y="386028"/>
            <a:ext cx="755580" cy="503523"/>
          </a:xfrm>
          <a:prstGeom prst="rect">
            <a:avLst/>
          </a:prstGeom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B709A0E1-41B8-7920-84FA-DDED3E5A4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46" y="389166"/>
            <a:ext cx="750867" cy="5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058F9DA9-A5D7-F23B-5F11-01F383096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1597"/>
            <a:ext cx="581585" cy="3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8428F33B-B0DD-E865-388A-BEB359CC3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12" y="389166"/>
            <a:ext cx="750967" cy="50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6">
            <a:extLst>
              <a:ext uri="{FF2B5EF4-FFF2-40B4-BE49-F238E27FC236}">
                <a16:creationId xmlns:a16="http://schemas.microsoft.com/office/drawing/2014/main" id="{15E35941-4563-F825-1DF3-B4DC52C4D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7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7">
            <a:extLst>
              <a:ext uri="{FF2B5EF4-FFF2-40B4-BE49-F238E27FC236}">
                <a16:creationId xmlns:a16="http://schemas.microsoft.com/office/drawing/2014/main" id="{02D7CB6D-7B82-43A7-B4DD-CD0EA09F3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67" y="76"/>
            <a:ext cx="583863" cy="38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8">
            <a:extLst>
              <a:ext uri="{FF2B5EF4-FFF2-40B4-BE49-F238E27FC236}">
                <a16:creationId xmlns:a16="http://schemas.microsoft.com/office/drawing/2014/main" id="{59E9DFF8-73BB-EF99-A8B9-E4D381111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5426" y="-1081"/>
            <a:ext cx="580893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">
            <a:extLst>
              <a:ext uri="{FF2B5EF4-FFF2-40B4-BE49-F238E27FC236}">
                <a16:creationId xmlns:a16="http://schemas.microsoft.com/office/drawing/2014/main" id="{8C6F0B94-EF91-F45C-26EB-4CBE63957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078" y="386026"/>
            <a:ext cx="714923" cy="50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0">
            <a:extLst>
              <a:ext uri="{FF2B5EF4-FFF2-40B4-BE49-F238E27FC236}">
                <a16:creationId xmlns:a16="http://schemas.microsoft.com/office/drawing/2014/main" id="{CC47427B-D4B4-288A-1884-FEDEB6FEC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>
            <a:extLst>
              <a:ext uri="{FF2B5EF4-FFF2-40B4-BE49-F238E27FC236}">
                <a16:creationId xmlns:a16="http://schemas.microsoft.com/office/drawing/2014/main" id="{17E37E17-C75A-0531-4263-A34202F91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199" y="-1080"/>
            <a:ext cx="541928" cy="3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2">
            <a:extLst>
              <a:ext uri="{FF2B5EF4-FFF2-40B4-BE49-F238E27FC236}">
                <a16:creationId xmlns:a16="http://schemas.microsoft.com/office/drawing/2014/main" id="{4B7E661B-EE26-382C-488F-4DC357034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634" y="2"/>
            <a:ext cx="580369" cy="38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4">
            <a:extLst>
              <a:ext uri="{FF2B5EF4-FFF2-40B4-BE49-F238E27FC236}">
                <a16:creationId xmlns:a16="http://schemas.microsoft.com/office/drawing/2014/main" id="{A74F915C-4E94-C202-0948-81BB35712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766" y="385388"/>
            <a:ext cx="744964" cy="50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5">
            <a:extLst>
              <a:ext uri="{FF2B5EF4-FFF2-40B4-BE49-F238E27FC236}">
                <a16:creationId xmlns:a16="http://schemas.microsoft.com/office/drawing/2014/main" id="{19468D48-3B2B-BD8C-1340-BCEEF15D4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75" y="385386"/>
            <a:ext cx="760296" cy="50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6">
            <a:extLst>
              <a:ext uri="{FF2B5EF4-FFF2-40B4-BE49-F238E27FC236}">
                <a16:creationId xmlns:a16="http://schemas.microsoft.com/office/drawing/2014/main" id="{96540FE6-B9FF-FAC1-5F7F-0914C1535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72" y="386028"/>
            <a:ext cx="755285" cy="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7">
            <a:extLst>
              <a:ext uri="{FF2B5EF4-FFF2-40B4-BE49-F238E27FC236}">
                <a16:creationId xmlns:a16="http://schemas.microsoft.com/office/drawing/2014/main" id="{AD9CFD36-653F-17EA-E5D9-657006D30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686" y="385388"/>
            <a:ext cx="755561" cy="50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89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313E21C-3F7C-035A-7A34-2DB251AC2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A69E8DD-08B0-FE40-8678-3EA5EACCB9F2}"/>
              </a:ext>
            </a:extLst>
          </p:cNvPr>
          <p:cNvSpPr txBox="1"/>
          <p:nvPr/>
        </p:nvSpPr>
        <p:spPr>
          <a:xfrm>
            <a:off x="757574" y="1248647"/>
            <a:ext cx="415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Holocaust by Bullets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48C1623-93FD-0197-0D4B-ADC96119885A}"/>
              </a:ext>
            </a:extLst>
          </p:cNvPr>
          <p:cNvSpPr txBox="1"/>
          <p:nvPr/>
        </p:nvSpPr>
        <p:spPr>
          <a:xfrm>
            <a:off x="757574" y="1923497"/>
            <a:ext cx="4497516" cy="3749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Over two million Jews were murdered by German units and local collaborators in Eastern Europe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sz="1600" noProof="0" dirty="0"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The shootings continued alongside the existence of extermination camps like Auschwitz-Birkenau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sz="1600" noProof="0" dirty="0"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Many of the crimes were committed in public, in front of non-Jewish witnesses</a:t>
            </a:r>
          </a:p>
        </p:txBody>
      </p:sp>
      <p:pic>
        <p:nvPicPr>
          <p:cNvPr id="41" name="Image 40" descr="Une image contenant plein air, croquis, dessin, ciel&#10;&#10;Description générée automatiquement">
            <a:extLst>
              <a:ext uri="{FF2B5EF4-FFF2-40B4-BE49-F238E27FC236}">
                <a16:creationId xmlns:a16="http://schemas.microsoft.com/office/drawing/2014/main" id="{A08E8D88-05C9-2985-E65A-6CAA737AB9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38"/>
          <a:stretch>
            <a:fillRect/>
          </a:stretch>
        </p:blipFill>
        <p:spPr>
          <a:xfrm>
            <a:off x="5618677" y="1710312"/>
            <a:ext cx="6025752" cy="263529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E44360E7-CA9C-BB70-EE7E-2CE75A0E3704}"/>
              </a:ext>
            </a:extLst>
          </p:cNvPr>
          <p:cNvSpPr txBox="1"/>
          <p:nvPr/>
        </p:nvSpPr>
        <p:spPr>
          <a:xfrm>
            <a:off x="5618677" y="4489658"/>
            <a:ext cx="6025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200" i="1" noProof="0" dirty="0">
                <a:latin typeface="Book Antiqua" panose="02040602050305030304" pitchFamily="18" charset="0"/>
              </a:rPr>
              <a:t>Members of an </a:t>
            </a:r>
            <a:r>
              <a:rPr lang="en-ZA" sz="1200" i="1" noProof="0" dirty="0" err="1">
                <a:latin typeface="Book Antiqua" panose="02040602050305030304" pitchFamily="18" charset="0"/>
              </a:rPr>
              <a:t>Einsatzkommando</a:t>
            </a:r>
            <a:r>
              <a:rPr lang="en-ZA" sz="1200" i="1" noProof="0" dirty="0">
                <a:latin typeface="Book Antiqua" panose="02040602050305030304" pitchFamily="18" charset="0"/>
              </a:rPr>
              <a:t> firing at a group of men standing at the bottom of a trench. Circa: 1941-1942. Whereabouts unknown. Photographer unknown. © USHMM, courtesy of </a:t>
            </a:r>
            <a:r>
              <a:rPr lang="en-ZA" sz="1200" i="1" noProof="0" dirty="0" err="1">
                <a:latin typeface="Book Antiqua" panose="02040602050305030304" pitchFamily="18" charset="0"/>
              </a:rPr>
              <a:t>Dokumentatioarchiv</a:t>
            </a:r>
            <a:r>
              <a:rPr lang="en-ZA" sz="1200" i="1" noProof="0" dirty="0">
                <a:latin typeface="Book Antiqua" panose="02040602050305030304" pitchFamily="18" charset="0"/>
              </a:rPr>
              <a:t> of the </a:t>
            </a:r>
            <a:r>
              <a:rPr lang="en-ZA" sz="1200" i="1" noProof="0" dirty="0" err="1">
                <a:latin typeface="Book Antiqua" panose="02040602050305030304" pitchFamily="18" charset="0"/>
              </a:rPr>
              <a:t>Oesterreichischen</a:t>
            </a:r>
            <a:r>
              <a:rPr lang="en-ZA" sz="1200" i="1" noProof="0" dirty="0">
                <a:latin typeface="Book Antiqua" panose="02040602050305030304" pitchFamily="18" charset="0"/>
              </a:rPr>
              <a:t> </a:t>
            </a:r>
            <a:r>
              <a:rPr lang="en-ZA" sz="1200" i="1" noProof="0" dirty="0" err="1">
                <a:latin typeface="Book Antiqua" panose="02040602050305030304" pitchFamily="18" charset="0"/>
              </a:rPr>
              <a:t>Widerstandes</a:t>
            </a:r>
            <a:endParaRPr lang="en-ZA" sz="1200" i="1" noProof="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63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353226" y="1131577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pic>
        <p:nvPicPr>
          <p:cNvPr id="41" name="Image 40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D4ACD1C2-C86A-ABF9-A327-8682AC12CE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19" b="11340"/>
          <a:stretch>
            <a:fillRect/>
          </a:stretch>
        </p:blipFill>
        <p:spPr>
          <a:xfrm>
            <a:off x="1346510" y="1263339"/>
            <a:ext cx="9701766" cy="2298062"/>
          </a:xfrm>
          <a:prstGeom prst="rect">
            <a:avLst/>
          </a:prstGeom>
        </p:spPr>
      </p:pic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A3332CD-7DE5-EDD4-C51D-BB310F33A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22E458-4238-CDC8-964C-2FA9B63C0CCE}"/>
              </a:ext>
            </a:extLst>
          </p:cNvPr>
          <p:cNvSpPr txBox="1"/>
          <p:nvPr/>
        </p:nvSpPr>
        <p:spPr>
          <a:xfrm>
            <a:off x="1255975" y="669912"/>
            <a:ext cx="4248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Holocaust</a:t>
            </a:r>
          </a:p>
        </p:txBody>
      </p:sp>
      <p:pic>
        <p:nvPicPr>
          <p:cNvPr id="4" name="Image 3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7DA4F49C-D028-BF1C-236A-7B20372932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" b="50513"/>
          <a:stretch>
            <a:fillRect/>
          </a:stretch>
        </p:blipFill>
        <p:spPr>
          <a:xfrm>
            <a:off x="1346510" y="3615828"/>
            <a:ext cx="9715849" cy="246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39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pic>
        <p:nvPicPr>
          <p:cNvPr id="34" name="Image 33" descr="Une image contenant texte, carte, capture d’écran&#10;&#10;Description générée automatiquement">
            <a:extLst>
              <a:ext uri="{FF2B5EF4-FFF2-40B4-BE49-F238E27FC236}">
                <a16:creationId xmlns:a16="http://schemas.microsoft.com/office/drawing/2014/main" id="{A5DD1E2D-688E-AF57-7676-E5CE97AD5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3" t="5552" r="3497" b="5772"/>
          <a:stretch>
            <a:fillRect/>
          </a:stretch>
        </p:blipFill>
        <p:spPr>
          <a:xfrm>
            <a:off x="1725056" y="472274"/>
            <a:ext cx="8741888" cy="5913452"/>
          </a:xfrm>
          <a:prstGeom prst="rect">
            <a:avLst/>
          </a:prstGeom>
        </p:spPr>
      </p:pic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D3979C9-8618-6A60-735F-DEE43CC9D5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BCB5BD-AB71-44E0-1615-A7F906236D2D}"/>
              </a:ext>
            </a:extLst>
          </p:cNvPr>
          <p:cNvSpPr/>
          <p:nvPr/>
        </p:nvSpPr>
        <p:spPr>
          <a:xfrm>
            <a:off x="6732354" y="4592075"/>
            <a:ext cx="425919" cy="109553"/>
          </a:xfrm>
          <a:prstGeom prst="rect">
            <a:avLst/>
          </a:prstGeom>
          <a:solidFill>
            <a:srgbClr val="D4876D"/>
          </a:solidFill>
          <a:ln>
            <a:solidFill>
              <a:srgbClr val="D48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7270326-C018-51F4-CAF0-847EE8A1481C}"/>
              </a:ext>
            </a:extLst>
          </p:cNvPr>
          <p:cNvSpPr txBox="1"/>
          <p:nvPr/>
        </p:nvSpPr>
        <p:spPr>
          <a:xfrm>
            <a:off x="6597863" y="4409250"/>
            <a:ext cx="1120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100" noProof="0" dirty="0">
                <a:solidFill>
                  <a:schemeClr val="tx2"/>
                </a:solidFill>
                <a:effectLst/>
                <a:latin typeface="Aldhabi" panose="020F0502020204030204" pitchFamily="2" charset="-78"/>
                <a:ea typeface="Aptos" panose="020B0004020202020204" pitchFamily="34" charset="0"/>
                <a:cs typeface="Aldhabi" panose="020F0502020204030204" pitchFamily="2" charset="-78"/>
              </a:rPr>
              <a:t>KAMANETS-PODOLSKI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62D69C-F38E-BF1B-1900-1E2D5F60D43F}"/>
              </a:ext>
            </a:extLst>
          </p:cNvPr>
          <p:cNvSpPr txBox="1"/>
          <p:nvPr/>
        </p:nvSpPr>
        <p:spPr>
          <a:xfrm>
            <a:off x="4136724" y="454773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400" noProof="0" dirty="0">
                <a:solidFill>
                  <a:schemeClr val="accent1"/>
                </a:solidFill>
                <a:latin typeface="Aldhabi" panose="020F0502020204030204" pitchFamily="2" charset="-78"/>
                <a:cs typeface="Aldhabi" panose="020F0502020204030204" pitchFamily="2" charset="-78"/>
              </a:rPr>
              <a:t>23 000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0AFB3F-C1E5-A544-6DB8-B205EBC6381C}"/>
              </a:ext>
            </a:extLst>
          </p:cNvPr>
          <p:cNvSpPr/>
          <p:nvPr/>
        </p:nvSpPr>
        <p:spPr>
          <a:xfrm>
            <a:off x="6807617" y="4387622"/>
            <a:ext cx="377107" cy="109553"/>
          </a:xfrm>
          <a:prstGeom prst="rect">
            <a:avLst/>
          </a:prstGeom>
          <a:solidFill>
            <a:srgbClr val="D4876D"/>
          </a:solidFill>
          <a:ln>
            <a:solidFill>
              <a:srgbClr val="D487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939590-5D83-5E6E-CCC3-03F773C7D1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61" b="2749"/>
          <a:stretch>
            <a:fillRect/>
          </a:stretch>
        </p:blipFill>
        <p:spPr>
          <a:xfrm>
            <a:off x="7048927" y="4309922"/>
            <a:ext cx="196863" cy="1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5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D2E8D811-C300-AC26-E0E2-683EBE3C7309}"/>
              </a:ext>
            </a:extLst>
          </p:cNvPr>
          <p:cNvSpPr txBox="1"/>
          <p:nvPr/>
        </p:nvSpPr>
        <p:spPr>
          <a:xfrm>
            <a:off x="1174512" y="2413337"/>
            <a:ext cx="49214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 Founded in 2004 by Father Patrick Desbois</a:t>
            </a:r>
          </a:p>
          <a:p>
            <a:pPr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 Dedicated to the study of genocide and mass violence</a:t>
            </a:r>
          </a:p>
          <a:p>
            <a:r>
              <a:rPr lang="en-ZA" noProof="0" dirty="0">
                <a:latin typeface="Book Antiqua" panose="02040602050305030304" pitchFamily="18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 Renowned for its pioneering work in investigating the “Holocaust by Bullets”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3496DAA-7DC3-675D-3320-8224E76A6BC5}"/>
              </a:ext>
            </a:extLst>
          </p:cNvPr>
          <p:cNvSpPr txBox="1"/>
          <p:nvPr/>
        </p:nvSpPr>
        <p:spPr>
          <a:xfrm>
            <a:off x="1074925" y="1537147"/>
            <a:ext cx="5611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 err="1">
                <a:solidFill>
                  <a:schemeClr val="tx2"/>
                </a:solidFill>
                <a:latin typeface="Georgia" panose="02040502050405020303" pitchFamily="18" charset="0"/>
              </a:rPr>
              <a:t>Yahad</a:t>
            </a:r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 – In Unum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BCF4D5E-656F-E1B8-5EDC-1705AE360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  <p:pic>
        <p:nvPicPr>
          <p:cNvPr id="4" name="Image 3" descr="Une image contenant Visage humain, homme, personne, habits&#10;&#10;Le contenu généré par l’IA peut être incorrect.">
            <a:extLst>
              <a:ext uri="{FF2B5EF4-FFF2-40B4-BE49-F238E27FC236}">
                <a16:creationId xmlns:a16="http://schemas.microsoft.com/office/drawing/2014/main" id="{F62DDD95-2962-34DF-D594-E61D646FE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38"/>
          <a:stretch>
            <a:fillRect/>
          </a:stretch>
        </p:blipFill>
        <p:spPr>
          <a:xfrm>
            <a:off x="6739375" y="1365131"/>
            <a:ext cx="4921489" cy="385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0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que 39" descr="Caméra vidéo contour">
            <a:extLst>
              <a:ext uri="{FF2B5EF4-FFF2-40B4-BE49-F238E27FC236}">
                <a16:creationId xmlns:a16="http://schemas.microsoft.com/office/drawing/2014/main" id="{A47C32AC-B189-6971-FA8B-D359C5705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9011" y="5041719"/>
            <a:ext cx="817982" cy="914400"/>
          </a:xfrm>
          <a:prstGeom prst="rect">
            <a:avLst/>
          </a:prstGeom>
        </p:spPr>
      </p:pic>
      <p:pic>
        <p:nvPicPr>
          <p:cNvPr id="44" name="Graphique 43" descr="Indicateur contour">
            <a:extLst>
              <a:ext uri="{FF2B5EF4-FFF2-40B4-BE49-F238E27FC236}">
                <a16:creationId xmlns:a16="http://schemas.microsoft.com/office/drawing/2014/main" id="{DD0A8AAF-DC7B-8802-58C9-29C3A2112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31826" y="5150682"/>
            <a:ext cx="901238" cy="805437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A0AC440-603C-63DE-C5FE-0A3B82D28BC1}"/>
              </a:ext>
            </a:extLst>
          </p:cNvPr>
          <p:cNvSpPr txBox="1"/>
          <p:nvPr/>
        </p:nvSpPr>
        <p:spPr>
          <a:xfrm>
            <a:off x="7868141" y="5383647"/>
            <a:ext cx="19211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latin typeface="Georgia" panose="02040502050405020303" pitchFamily="18" charset="0"/>
              </a:rPr>
              <a:t>8,000</a:t>
            </a:r>
            <a:r>
              <a:rPr lang="en-ZA" sz="2400" b="1" noProof="0" dirty="0"/>
              <a:t>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7959C7B-7EFC-D512-D1B1-5D61E645D271}"/>
              </a:ext>
            </a:extLst>
          </p:cNvPr>
          <p:cNvSpPr txBox="1"/>
          <p:nvPr/>
        </p:nvSpPr>
        <p:spPr>
          <a:xfrm>
            <a:off x="10199403" y="5300065"/>
            <a:ext cx="11008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latin typeface="Georgia" panose="02040502050405020303" pitchFamily="18" charset="0"/>
              </a:rPr>
              <a:t>3,300</a:t>
            </a:r>
            <a:r>
              <a:rPr lang="en-ZA" sz="2200" b="1" noProof="0" dirty="0"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F79D51-26E5-7E92-CC76-51B413C77D7A}"/>
              </a:ext>
            </a:extLst>
          </p:cNvPr>
          <p:cNvSpPr txBox="1"/>
          <p:nvPr/>
        </p:nvSpPr>
        <p:spPr>
          <a:xfrm>
            <a:off x="819539" y="2006856"/>
            <a:ext cx="560481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To conduct field research</a:t>
            </a:r>
            <a:r>
              <a:rPr lang="en-ZA" sz="1600" dirty="0">
                <a:latin typeface="Book Antiqua" panose="02040602050305030304" pitchFamily="18" charset="0"/>
              </a:rPr>
              <a:t> by </a:t>
            </a:r>
            <a:r>
              <a:rPr lang="en-ZA" sz="1600" noProof="0" dirty="0">
                <a:latin typeface="Book Antiqua" panose="02040602050305030304" pitchFamily="18" charset="0"/>
              </a:rPr>
              <a:t>interviewing witnesses and locating the sites of mass graves</a:t>
            </a:r>
          </a:p>
          <a:p>
            <a:pPr lvl="1"/>
            <a:endParaRPr lang="en-ZA" sz="1600" noProof="0" dirty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To document crimes committed against persecuted groups, such as the Jewish community, Roma, and Soviet prisoners of war</a:t>
            </a:r>
          </a:p>
          <a:p>
            <a:pPr>
              <a:buFont typeface="Arial" panose="020B0604020202020204" pitchFamily="34" charset="0"/>
              <a:buChar char="•"/>
            </a:pPr>
            <a:endParaRPr lang="en-ZA" sz="1600" noProof="0" dirty="0">
              <a:latin typeface="Book Antiqua" panose="0204060205030503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ZA" sz="1600" dirty="0">
                <a:latin typeface="Book Antiqua" panose="02040602050305030304" pitchFamily="18" charset="0"/>
              </a:rPr>
              <a:t> </a:t>
            </a:r>
            <a:r>
              <a:rPr lang="en-ZA" sz="1600" dirty="0" err="1">
                <a:latin typeface="Book Antiqua" panose="02040602050305030304" pitchFamily="18" charset="0"/>
              </a:rPr>
              <a:t>Yahad</a:t>
            </a:r>
            <a:r>
              <a:rPr lang="en-ZA" sz="1600" dirty="0">
                <a:latin typeface="Book Antiqua" panose="02040602050305030304" pitchFamily="18" charset="0"/>
              </a:rPr>
              <a:t> has identified over 3,300 mass graves in ten countries (Ukraine, Russia, Belarus, Poland, Romania, Moldova, Lithuania, Latvia, Estonia, Slovakia)</a:t>
            </a:r>
            <a:endParaRPr lang="en-ZA" sz="1600" noProof="0" dirty="0">
              <a:latin typeface="Book Antiqua" panose="02040602050305030304" pitchFamily="18" charset="0"/>
            </a:endParaRPr>
          </a:p>
          <a:p>
            <a:endParaRPr lang="en-ZA" sz="1600" noProof="0" dirty="0">
              <a:latin typeface="Book Antiqua" panose="0204060205030503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ZA" sz="1600" noProof="0" dirty="0">
                <a:latin typeface="Book Antiqua" panose="02040602050305030304" pitchFamily="18" charset="0"/>
              </a:rPr>
              <a:t> To raise awareness and promote education in the fight against racism and extremism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7E0B232-3101-C0DB-3639-6830F9D43858}"/>
              </a:ext>
            </a:extLst>
          </p:cNvPr>
          <p:cNvSpPr txBox="1"/>
          <p:nvPr/>
        </p:nvSpPr>
        <p:spPr>
          <a:xfrm>
            <a:off x="668427" y="11277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 err="1">
                <a:solidFill>
                  <a:schemeClr val="tx2"/>
                </a:solidFill>
                <a:latin typeface="Georgia" panose="02040502050405020303" pitchFamily="18" charset="0"/>
              </a:rPr>
              <a:t>Yahad</a:t>
            </a:r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 – In Unum’s Mission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AE4565FC-56A4-19C6-E964-684A71D150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5" t="-1" r="3982" b="5163"/>
          <a:stretch>
            <a:fillRect/>
          </a:stretch>
        </p:blipFill>
        <p:spPr>
          <a:xfrm>
            <a:off x="6664183" y="873399"/>
            <a:ext cx="4942822" cy="4115102"/>
          </a:xfrm>
          <a:prstGeom prst="rect">
            <a:avLst/>
          </a:prstGeom>
        </p:spPr>
      </p:pic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8027B3E-E4D3-75A2-ACA0-CAC1400C7A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79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ZoneTexte 36">
            <a:extLst>
              <a:ext uri="{FF2B5EF4-FFF2-40B4-BE49-F238E27FC236}">
                <a16:creationId xmlns:a16="http://schemas.microsoft.com/office/drawing/2014/main" id="{90180B22-B5CC-D281-B341-ED7795B43C0B}"/>
              </a:ext>
            </a:extLst>
          </p:cNvPr>
          <p:cNvSpPr txBox="1"/>
          <p:nvPr/>
        </p:nvSpPr>
        <p:spPr>
          <a:xfrm>
            <a:off x="1225237" y="2325626"/>
            <a:ext cx="5266098" cy="2544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 Archival research is conducted before research trips to narrow down the areas of investigation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 Various sources (archives, witness testimonies, site visits) are cross-referenced to establish historical facts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DDB2884-B399-1C3F-F734-39B5B5EB2CD7}"/>
              </a:ext>
            </a:extLst>
          </p:cNvPr>
          <p:cNvSpPr txBox="1"/>
          <p:nvPr/>
        </p:nvSpPr>
        <p:spPr>
          <a:xfrm>
            <a:off x="1225237" y="154125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Investigative Methodology</a:t>
            </a:r>
          </a:p>
        </p:txBody>
      </p:sp>
      <p:pic>
        <p:nvPicPr>
          <p:cNvPr id="42" name="Image 41" descr="Une image contenant personne, habits, Visage humain, intérieur&#10;&#10;Description générée automatiquement">
            <a:extLst>
              <a:ext uri="{FF2B5EF4-FFF2-40B4-BE49-F238E27FC236}">
                <a16:creationId xmlns:a16="http://schemas.microsoft.com/office/drawing/2014/main" id="{68BDA7AD-4CDA-5C24-B630-AAFCA3A65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8" r="51294"/>
          <a:stretch>
            <a:fillRect/>
          </a:stretch>
        </p:blipFill>
        <p:spPr>
          <a:xfrm>
            <a:off x="7051277" y="968492"/>
            <a:ext cx="3770631" cy="4921015"/>
          </a:xfrm>
          <a:prstGeom prst="rect">
            <a:avLst/>
          </a:prstGeom>
        </p:spPr>
      </p:pic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037E6EB-D2B5-8861-CEE0-71D9738FA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538DC6-1D0D-287E-163B-6E2611EB5EED}"/>
              </a:ext>
            </a:extLst>
          </p:cNvPr>
          <p:cNvSpPr txBox="1"/>
          <p:nvPr/>
        </p:nvSpPr>
        <p:spPr>
          <a:xfrm>
            <a:off x="911699" y="1063357"/>
            <a:ext cx="401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German Archives</a:t>
            </a:r>
          </a:p>
        </p:txBody>
      </p:sp>
      <p:pic>
        <p:nvPicPr>
          <p:cNvPr id="39" name="Image 3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520D845-48A5-F547-78EB-ECE7E892D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70" y="2087968"/>
            <a:ext cx="4087409" cy="306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8F8542F-3CD9-5C43-DF47-DEEB14A6B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49" y="2152521"/>
            <a:ext cx="2773030" cy="300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07B1715E-3B82-EF6A-4204-6DC482207325}"/>
              </a:ext>
            </a:extLst>
          </p:cNvPr>
          <p:cNvSpPr txBox="1"/>
          <p:nvPr/>
        </p:nvSpPr>
        <p:spPr>
          <a:xfrm>
            <a:off x="2493725" y="5330315"/>
            <a:ext cx="1898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400" i="1" noProof="0" dirty="0">
                <a:latin typeface="Book Antiqua" panose="02040602050305030304" pitchFamily="18" charset="0"/>
              </a:rPr>
              <a:t>Einsatzgruppen reports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8926B8E-D622-45E7-7D82-C46097816ECF}"/>
              </a:ext>
            </a:extLst>
          </p:cNvPr>
          <p:cNvSpPr txBox="1"/>
          <p:nvPr/>
        </p:nvSpPr>
        <p:spPr>
          <a:xfrm>
            <a:off x="6315408" y="5330315"/>
            <a:ext cx="3847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i="1" noProof="0" dirty="0">
                <a:latin typeface="Book Antiqua" panose="02040602050305030304" pitchFamily="18" charset="0"/>
              </a:rPr>
              <a:t>Central Office of the State Justice Administrations in Ludwigsburg</a:t>
            </a:r>
          </a:p>
        </p:txBody>
      </p:sp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379EE66-E5B5-D033-F4F3-9A6C536D1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83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51BAFC-0A7D-CC2E-2ABC-B259C6A983D9}"/>
              </a:ext>
            </a:extLst>
          </p:cNvPr>
          <p:cNvSpPr txBox="1"/>
          <p:nvPr/>
        </p:nvSpPr>
        <p:spPr>
          <a:xfrm>
            <a:off x="1082742" y="159562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Soviet Archives</a:t>
            </a:r>
          </a:p>
        </p:txBody>
      </p:sp>
      <p:pic>
        <p:nvPicPr>
          <p:cNvPr id="38" name="Image 37" descr="Une image contenant texte, blanc, signe, vieux&#10;&#10;Description générée automatiquement">
            <a:extLst>
              <a:ext uri="{FF2B5EF4-FFF2-40B4-BE49-F238E27FC236}">
                <a16:creationId xmlns:a16="http://schemas.microsoft.com/office/drawing/2014/main" id="{73303D88-7338-02B1-F455-C3B18176C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566" y="1104659"/>
            <a:ext cx="3393053" cy="4406122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3A53A518-1BC7-AD9B-4C7B-7E73EEDAEE76}"/>
              </a:ext>
            </a:extLst>
          </p:cNvPr>
          <p:cNvSpPr txBox="1"/>
          <p:nvPr/>
        </p:nvSpPr>
        <p:spPr>
          <a:xfrm>
            <a:off x="8785616" y="5623367"/>
            <a:ext cx="14449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i="1" noProof="0" dirty="0">
                <a:latin typeface="Book Antiqua" panose="02040602050305030304" pitchFamily="18" charset="0"/>
              </a:rPr>
              <a:t>GARF 7021-65-5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628B991-41A4-150E-FAE8-221215F90A93}"/>
              </a:ext>
            </a:extLst>
          </p:cNvPr>
          <p:cNvSpPr txBox="1"/>
          <p:nvPr/>
        </p:nvSpPr>
        <p:spPr>
          <a:xfrm>
            <a:off x="1312193" y="2552387"/>
            <a:ext cx="57380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Extraordinary State Commission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KGB trials against the Nazis and their collaborators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2017524-EFD6-E05A-8B37-2F6B2F449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05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3F65-0AF0-C9ED-15BF-3480759FF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AA7A0B-FA56-5BD0-DD86-2CBE6CF846EA}"/>
              </a:ext>
            </a:extLst>
          </p:cNvPr>
          <p:cNvSpPr txBox="1"/>
          <p:nvPr/>
        </p:nvSpPr>
        <p:spPr>
          <a:xfrm>
            <a:off x="1028126" y="1572275"/>
            <a:ext cx="4998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Lithuania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D130A8-F857-BD61-C59F-A0ECA3277609}"/>
              </a:ext>
            </a:extLst>
          </p:cNvPr>
          <p:cNvSpPr txBox="1"/>
          <p:nvPr/>
        </p:nvSpPr>
        <p:spPr>
          <a:xfrm>
            <a:off x="1263045" y="2301776"/>
            <a:ext cx="48329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Country in the Baltic region</a:t>
            </a:r>
          </a:p>
          <a:p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Centre for Jewish settlement and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Numerous shtetl (Jewish towns and villages)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Rich traditions, religious and cultural life</a:t>
            </a:r>
          </a:p>
        </p:txBody>
      </p:sp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1252E4D-C88F-52A7-4014-0463C3674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39E7D3-B5FD-2ED9-86E9-CB82898AB252}"/>
              </a:ext>
            </a:extLst>
          </p:cNvPr>
          <p:cNvSpPr txBox="1"/>
          <p:nvPr/>
        </p:nvSpPr>
        <p:spPr>
          <a:xfrm>
            <a:off x="6837800" y="4716512"/>
            <a:ext cx="41126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000" i="1" dirty="0">
                <a:latin typeface="Book Antiqua" panose="02040602050305030304" pitchFamily="18" charset="0"/>
              </a:rPr>
              <a:t>Jewish musicians. December 21, 1929. </a:t>
            </a:r>
            <a:r>
              <a:rPr lang="en-ZA" sz="1000" i="1" dirty="0" err="1">
                <a:latin typeface="Book Antiqua" panose="02040602050305030304" pitchFamily="18" charset="0"/>
              </a:rPr>
              <a:t>Plungė</a:t>
            </a:r>
            <a:r>
              <a:rPr lang="en-ZA" sz="1000" i="1" dirty="0">
                <a:latin typeface="Book Antiqua" panose="02040602050305030304" pitchFamily="18" charset="0"/>
              </a:rPr>
              <a:t>, Lithuania. Photographer unknown. </a:t>
            </a:r>
            <a:r>
              <a:rPr lang="fr-FR" sz="1000" i="1" dirty="0">
                <a:latin typeface="Book Antiqua" panose="02040602050305030304" pitchFamily="18" charset="0"/>
              </a:rPr>
              <a:t>© Ghetto Fighters’ House</a:t>
            </a:r>
            <a:endParaRPr lang="en-ZA" sz="1000" i="1" noProof="0" dirty="0">
              <a:latin typeface="Book Antiqua" panose="020406020503050303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C0FD418-2855-15A4-B3D9-621A7E3A8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02" y="1452306"/>
            <a:ext cx="4888201" cy="31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86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8FC2E-0BEE-9A67-1C57-A1B573DF1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3D1F58B-E4DF-F213-4D67-7F7B2937E54E}"/>
              </a:ext>
            </a:extLst>
          </p:cNvPr>
          <p:cNvSpPr txBox="1"/>
          <p:nvPr/>
        </p:nvSpPr>
        <p:spPr>
          <a:xfrm>
            <a:off x="824986" y="83784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Holocaust in Lithuania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DD889D-A43D-BC73-6D5B-367A84DBBE8C}"/>
              </a:ext>
            </a:extLst>
          </p:cNvPr>
          <p:cNvSpPr txBox="1"/>
          <p:nvPr/>
        </p:nvSpPr>
        <p:spPr>
          <a:xfrm>
            <a:off x="954752" y="1859994"/>
            <a:ext cx="51412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June–July 1941: Germany invades the Soviet Union, occupies Lithuania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Lithuania incorporated into </a:t>
            </a:r>
            <a:r>
              <a:rPr lang="en-ZA" noProof="0" dirty="0" err="1">
                <a:latin typeface="Book Antiqua" panose="02040602050305030304" pitchFamily="18" charset="0"/>
              </a:rPr>
              <a:t>Reichskommissariat</a:t>
            </a:r>
            <a:r>
              <a:rPr lang="en-ZA" noProof="0" dirty="0">
                <a:latin typeface="Book Antiqua" panose="02040602050305030304" pitchFamily="18" charset="0"/>
              </a:rPr>
              <a:t> </a:t>
            </a:r>
            <a:r>
              <a:rPr lang="en-ZA" noProof="0" dirty="0" err="1">
                <a:latin typeface="Book Antiqua" panose="02040602050305030304" pitchFamily="18" charset="0"/>
              </a:rPr>
              <a:t>Ostland</a:t>
            </a:r>
            <a:r>
              <a:rPr lang="en-ZA" noProof="0" dirty="0">
                <a:latin typeface="Book Antiqua" panose="02040602050305030304" pitchFamily="18" charset="0"/>
              </a:rPr>
              <a:t> (German civilian administration)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June–July 1941: Einsatzgruppen and Lithuanian partisans begin mass shootings of Jews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>
                <a:latin typeface="Book Antiqua" panose="02040602050305030304" pitchFamily="18" charset="0"/>
              </a:rPr>
              <a:t>Surviving ~40,000 Jews confined to ghettos (Vilna, Kovno, Siauliai, </a:t>
            </a:r>
            <a:r>
              <a:rPr lang="en-ZA" dirty="0" err="1">
                <a:latin typeface="Book Antiqua" panose="02040602050305030304" pitchFamily="18" charset="0"/>
              </a:rPr>
              <a:t>Svencionys</a:t>
            </a:r>
            <a:r>
              <a:rPr lang="en-ZA" dirty="0">
                <a:latin typeface="Book Antiqua" panose="02040602050305030304" pitchFamily="18" charset="0"/>
              </a:rPr>
              <a:t>) and labour camps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50FB0A1-AF95-E0EE-05FA-3E904794C8E7}"/>
              </a:ext>
            </a:extLst>
          </p:cNvPr>
          <p:cNvSpPr txBox="1"/>
          <p:nvPr/>
        </p:nvSpPr>
        <p:spPr>
          <a:xfrm>
            <a:off x="6378358" y="1859994"/>
            <a:ext cx="527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1943: Ghettos destroyed or converted to concentration camps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Summer–fall 1944: Soviet reoccupation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noProof="0" dirty="0">
                <a:latin typeface="Book Antiqua" panose="02040602050305030304" pitchFamily="18" charset="0"/>
              </a:rPr>
              <a:t>Majority of Lithuanian Jews murdered within first six months of occupation—one of Europe’s highest murder rates</a:t>
            </a:r>
          </a:p>
        </p:txBody>
      </p:sp>
      <p:pic>
        <p:nvPicPr>
          <p:cNvPr id="38" name="Image 3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CC4BD4F-D325-06AA-EDF7-AC6334EFE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2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89901-5291-D85F-5646-80258BC20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85D06EFB-D60C-E1BE-E65A-0E3BC1911EBA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301EC33-8898-F63B-ACF6-F871BC7DFD36}"/>
              </a:ext>
            </a:extLst>
          </p:cNvPr>
          <p:cNvSpPr txBox="1"/>
          <p:nvPr/>
        </p:nvSpPr>
        <p:spPr>
          <a:xfrm>
            <a:off x="2984691" y="2965092"/>
            <a:ext cx="62226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40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II. Case Study</a:t>
            </a:r>
          </a:p>
        </p:txBody>
      </p:sp>
      <p:sp>
        <p:nvSpPr>
          <p:cNvPr id="2" name="Rectángulo 3">
            <a:extLst>
              <a:ext uri="{FF2B5EF4-FFF2-40B4-BE49-F238E27FC236}">
                <a16:creationId xmlns:a16="http://schemas.microsoft.com/office/drawing/2014/main" id="{CAC1B81C-BDDF-08A4-ED83-C7E6F3574AC6}"/>
              </a:ext>
            </a:extLst>
          </p:cNvPr>
          <p:cNvSpPr/>
          <p:nvPr/>
        </p:nvSpPr>
        <p:spPr>
          <a:xfrm>
            <a:off x="1613130" y="6206768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A5460F6-B2AD-0099-BE8E-83E12232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5258158" y="6059849"/>
            <a:ext cx="1508910" cy="512064"/>
          </a:xfrm>
          <a:prstGeom prst="rect">
            <a:avLst/>
          </a:prstGeom>
        </p:spPr>
      </p:pic>
      <p:sp>
        <p:nvSpPr>
          <p:cNvPr id="38" name="Rectángulo 3">
            <a:extLst>
              <a:ext uri="{FF2B5EF4-FFF2-40B4-BE49-F238E27FC236}">
                <a16:creationId xmlns:a16="http://schemas.microsoft.com/office/drawing/2014/main" id="{D0CE393A-6C86-C52E-D18D-5C7F5A1F3922}"/>
              </a:ext>
            </a:extLst>
          </p:cNvPr>
          <p:cNvSpPr/>
          <p:nvPr/>
        </p:nvSpPr>
        <p:spPr>
          <a:xfrm>
            <a:off x="7007127" y="6206769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CB62D1F-6E6E-86A0-FF86-34F8DDA8C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54" y="385386"/>
            <a:ext cx="777211" cy="50347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AD67337-A1A8-3BB1-DE16-CD5E705C38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386033"/>
            <a:ext cx="682547" cy="50283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A3917E2-747E-C843-BEFD-D204CF1B69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0" y="1595"/>
            <a:ext cx="576879" cy="38443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1D74614-1FFB-2526-474A-58B72528CD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971" y="-1"/>
            <a:ext cx="577241" cy="38603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2AC659B-48F4-5730-1B85-1604F84208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14" y="1596"/>
            <a:ext cx="574857" cy="38443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67A10E0-3FDF-2446-E498-A4241CC046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11" y="1596"/>
            <a:ext cx="578239" cy="384436"/>
          </a:xfrm>
          <a:prstGeom prst="rect">
            <a:avLst/>
          </a:prstGeom>
        </p:spPr>
      </p:pic>
      <p:pic>
        <p:nvPicPr>
          <p:cNvPr id="42" name="Espace réservé du contenu 3">
            <a:extLst>
              <a:ext uri="{FF2B5EF4-FFF2-40B4-BE49-F238E27FC236}">
                <a16:creationId xmlns:a16="http://schemas.microsoft.com/office/drawing/2014/main" id="{83A2C015-C829-CD0F-C8EA-632E736B34F2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1" y="-325"/>
            <a:ext cx="635128" cy="385252"/>
          </a:xfrm>
          <a:prstGeom prst="rect">
            <a:avLst/>
          </a:prstGeom>
          <a:noFill/>
        </p:spPr>
      </p:pic>
      <p:pic>
        <p:nvPicPr>
          <p:cNvPr id="43" name="Picture 2" descr="C:\Users\user\Desktop\Yahad-In Unum\photos___2 (1)\_CME3149.jpg">
            <a:extLst>
              <a:ext uri="{FF2B5EF4-FFF2-40B4-BE49-F238E27FC236}">
                <a16:creationId xmlns:a16="http://schemas.microsoft.com/office/drawing/2014/main" id="{35D30C26-D2FB-6C0E-304B-324FFC42B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8097" y="1596"/>
            <a:ext cx="573276" cy="384482"/>
          </a:xfrm>
          <a:prstGeom prst="rect">
            <a:avLst/>
          </a:prstGeom>
          <a:noFill/>
        </p:spPr>
      </p:pic>
      <p:pic>
        <p:nvPicPr>
          <p:cNvPr id="44" name="Picture 4" descr="C:\Users\user\Desktop\Yahad-In Unum\Photos Memoria\16.JPG">
            <a:extLst>
              <a:ext uri="{FF2B5EF4-FFF2-40B4-BE49-F238E27FC236}">
                <a16:creationId xmlns:a16="http://schemas.microsoft.com/office/drawing/2014/main" id="{3172B159-4C1F-C722-6D09-E974B1B7E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0040" y="1595"/>
            <a:ext cx="555759" cy="384438"/>
          </a:xfrm>
          <a:prstGeom prst="rect">
            <a:avLst/>
          </a:prstGeom>
          <a:noFill/>
        </p:spPr>
      </p:pic>
      <p:pic>
        <p:nvPicPr>
          <p:cNvPr id="45" name="Picture 5" descr="E:\DenverA\16_YIU_BIEL13_Jour06_17062013_Moguilev_Kritchev\Equipe\YIU_BIEL13_Jour06_17062013_Moguilev_Kritchev_Equipe_T640_382.jpg">
            <a:extLst>
              <a:ext uri="{FF2B5EF4-FFF2-40B4-BE49-F238E27FC236}">
                <a16:creationId xmlns:a16="http://schemas.microsoft.com/office/drawing/2014/main" id="{C2DFA89D-40AE-4908-5359-5B517FA07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2"/>
            <a:ext cx="611637" cy="386031"/>
          </a:xfrm>
          <a:prstGeom prst="rect">
            <a:avLst/>
          </a:prstGeom>
          <a:noFill/>
        </p:spPr>
      </p:pic>
      <p:pic>
        <p:nvPicPr>
          <p:cNvPr id="46" name="Picture 10" descr="C:\Users\user\Desktop\15129572_1332277633512776_3710500366760166655_o.jpg">
            <a:extLst>
              <a:ext uri="{FF2B5EF4-FFF2-40B4-BE49-F238E27FC236}">
                <a16:creationId xmlns:a16="http://schemas.microsoft.com/office/drawing/2014/main" id="{59E8828E-8809-240B-A790-12A224475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3871953" y="1596"/>
            <a:ext cx="494716" cy="384437"/>
          </a:xfrm>
          <a:prstGeom prst="rect">
            <a:avLst/>
          </a:prstGeom>
          <a:noFill/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B8C9E952-00F3-5CC9-19E8-F19234767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58" y="389167"/>
            <a:ext cx="750791" cy="5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BCE2EDAF-6BB2-AC12-06EB-2D2C9AC0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65" y="386031"/>
            <a:ext cx="732125" cy="5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0DF47A6D-BA74-F943-A5FE-9E0233395E5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89" y="385388"/>
            <a:ext cx="755579" cy="50352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0613FA2D-C36B-534F-BDBB-4ECF45B17D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95" y="386028"/>
            <a:ext cx="755580" cy="503523"/>
          </a:xfrm>
          <a:prstGeom prst="rect">
            <a:avLst/>
          </a:prstGeom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BB907420-2CD3-E15E-AF92-CE7DE613D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46" y="389166"/>
            <a:ext cx="750867" cy="5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BC6ED265-0AA0-849F-30D1-1219F5575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1597"/>
            <a:ext cx="581585" cy="3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576975AD-1B83-BFCB-AC09-9597F0C0D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12" y="389166"/>
            <a:ext cx="750967" cy="50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6">
            <a:extLst>
              <a:ext uri="{FF2B5EF4-FFF2-40B4-BE49-F238E27FC236}">
                <a16:creationId xmlns:a16="http://schemas.microsoft.com/office/drawing/2014/main" id="{FA42FAB9-F753-BD89-58F4-EA75631EC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7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7">
            <a:extLst>
              <a:ext uri="{FF2B5EF4-FFF2-40B4-BE49-F238E27FC236}">
                <a16:creationId xmlns:a16="http://schemas.microsoft.com/office/drawing/2014/main" id="{5EC079EE-6BCB-3DAA-6FB0-615A7D694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67" y="76"/>
            <a:ext cx="583863" cy="38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8">
            <a:extLst>
              <a:ext uri="{FF2B5EF4-FFF2-40B4-BE49-F238E27FC236}">
                <a16:creationId xmlns:a16="http://schemas.microsoft.com/office/drawing/2014/main" id="{D278E021-EEF4-9DC6-B0BD-E1BD91184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5426" y="-1081"/>
            <a:ext cx="580893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">
            <a:extLst>
              <a:ext uri="{FF2B5EF4-FFF2-40B4-BE49-F238E27FC236}">
                <a16:creationId xmlns:a16="http://schemas.microsoft.com/office/drawing/2014/main" id="{4CAE17B7-A5ED-EBAA-BE16-CB30A4884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078" y="386026"/>
            <a:ext cx="714923" cy="50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0">
            <a:extLst>
              <a:ext uri="{FF2B5EF4-FFF2-40B4-BE49-F238E27FC236}">
                <a16:creationId xmlns:a16="http://schemas.microsoft.com/office/drawing/2014/main" id="{FBFCE53B-C603-3858-19B6-D28BF0E83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>
            <a:extLst>
              <a:ext uri="{FF2B5EF4-FFF2-40B4-BE49-F238E27FC236}">
                <a16:creationId xmlns:a16="http://schemas.microsoft.com/office/drawing/2014/main" id="{43C43AE5-0E84-04A2-544A-9996CB0D8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199" y="-1080"/>
            <a:ext cx="541928" cy="3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2">
            <a:extLst>
              <a:ext uri="{FF2B5EF4-FFF2-40B4-BE49-F238E27FC236}">
                <a16:creationId xmlns:a16="http://schemas.microsoft.com/office/drawing/2014/main" id="{893B6897-351B-C8FA-CE48-C5F3F4C81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634" y="2"/>
            <a:ext cx="580369" cy="38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4">
            <a:extLst>
              <a:ext uri="{FF2B5EF4-FFF2-40B4-BE49-F238E27FC236}">
                <a16:creationId xmlns:a16="http://schemas.microsoft.com/office/drawing/2014/main" id="{4544AEA5-F2E5-A32E-DDA5-AC2C7FA6C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766" y="385388"/>
            <a:ext cx="744964" cy="50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5">
            <a:extLst>
              <a:ext uri="{FF2B5EF4-FFF2-40B4-BE49-F238E27FC236}">
                <a16:creationId xmlns:a16="http://schemas.microsoft.com/office/drawing/2014/main" id="{2829807E-F64E-F82F-A5B9-67543DC6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75" y="385386"/>
            <a:ext cx="760296" cy="50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6">
            <a:extLst>
              <a:ext uri="{FF2B5EF4-FFF2-40B4-BE49-F238E27FC236}">
                <a16:creationId xmlns:a16="http://schemas.microsoft.com/office/drawing/2014/main" id="{63A4F1ED-4810-B93E-C486-BCED57C5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72" y="386028"/>
            <a:ext cx="755285" cy="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7">
            <a:extLst>
              <a:ext uri="{FF2B5EF4-FFF2-40B4-BE49-F238E27FC236}">
                <a16:creationId xmlns:a16="http://schemas.microsoft.com/office/drawing/2014/main" id="{75338161-C36A-F19A-EB6F-325BF7AB0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686" y="385388"/>
            <a:ext cx="755561" cy="50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92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338D-1592-674D-C83F-114EDC10C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305D16-BAAC-EB99-0E92-5521B8A3C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120" y="1938906"/>
            <a:ext cx="4995250" cy="29801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ZA" sz="1800" noProof="0" dirty="0">
                <a:latin typeface="Book Antiqua" panose="02040602050305030304" pitchFamily="18" charset="0"/>
              </a:rPr>
              <a:t>Located in northwestern Lithuania</a:t>
            </a:r>
          </a:p>
          <a:p>
            <a:pPr>
              <a:lnSpc>
                <a:spcPct val="150000"/>
              </a:lnSpc>
            </a:pPr>
            <a:r>
              <a:rPr lang="en-ZA" sz="1800" noProof="0" dirty="0">
                <a:latin typeface="Book Antiqua" panose="02040602050305030304" pitchFamily="18" charset="0"/>
              </a:rPr>
              <a:t>German armed forces captured Plungė on June 2</a:t>
            </a:r>
            <a:r>
              <a:rPr lang="en-ZA" sz="1800" dirty="0">
                <a:latin typeface="Book Antiqua" panose="02040602050305030304" pitchFamily="18" charset="0"/>
              </a:rPr>
              <a:t>4</a:t>
            </a:r>
            <a:r>
              <a:rPr lang="en-ZA" sz="1800" noProof="0" dirty="0">
                <a:latin typeface="Book Antiqua" panose="02040602050305030304" pitchFamily="18" charset="0"/>
              </a:rPr>
              <a:t>, 1941</a:t>
            </a:r>
          </a:p>
          <a:p>
            <a:pPr lvl="1">
              <a:lnSpc>
                <a:spcPct val="150000"/>
              </a:lnSpc>
            </a:pPr>
            <a:r>
              <a:rPr lang="en-ZA" sz="1800" noProof="0" dirty="0">
                <a:latin typeface="Book Antiqua" panose="02040602050305030304" pitchFamily="18" charset="0"/>
              </a:rPr>
              <a:t>At that time, 1,700 Jews lived in Plungė</a:t>
            </a:r>
          </a:p>
          <a:p>
            <a:pPr>
              <a:lnSpc>
                <a:spcPct val="150000"/>
              </a:lnSpc>
            </a:pPr>
            <a:r>
              <a:rPr lang="en-ZA" sz="1800" noProof="0" dirty="0">
                <a:latin typeface="Book Antiqua" panose="02040602050305030304" pitchFamily="18" charset="0"/>
              </a:rPr>
              <a:t> Lithuanian nationalists implemented anti-Semitic measures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88176FC-FB2E-309E-7252-BF41585B02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236247"/>
            <a:ext cx="10515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Plungė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1242E22-B27D-847E-7DA2-957C60DEAEC9}"/>
              </a:ext>
            </a:extLst>
          </p:cNvPr>
          <p:cNvGrpSpPr/>
          <p:nvPr/>
        </p:nvGrpSpPr>
        <p:grpSpPr>
          <a:xfrm>
            <a:off x="6480617" y="965788"/>
            <a:ext cx="4722263" cy="4926421"/>
            <a:chOff x="7127193" y="970410"/>
            <a:chExt cx="4226607" cy="45416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A2E8909-F4ED-B6F0-EA1C-910298F62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0407" t="17071" r="31310" b="28902"/>
            <a:stretch>
              <a:fillRect/>
            </a:stretch>
          </p:blipFill>
          <p:spPr>
            <a:xfrm>
              <a:off x="7127193" y="970410"/>
              <a:ext cx="4226607" cy="4541627"/>
            </a:xfrm>
            <a:prstGeom prst="rect">
              <a:avLst/>
            </a:prstGeom>
          </p:spPr>
        </p:pic>
        <p:sp>
          <p:nvSpPr>
            <p:cNvPr id="6" name="Organigramme : Connecteur 5">
              <a:extLst>
                <a:ext uri="{FF2B5EF4-FFF2-40B4-BE49-F238E27FC236}">
                  <a16:creationId xmlns:a16="http://schemas.microsoft.com/office/drawing/2014/main" id="{131A44FD-A3DD-7E71-1972-4F66ED2A3B17}"/>
                </a:ext>
              </a:extLst>
            </p:cNvPr>
            <p:cNvSpPr/>
            <p:nvPr/>
          </p:nvSpPr>
          <p:spPr>
            <a:xfrm>
              <a:off x="9512325" y="2120549"/>
              <a:ext cx="92574" cy="91466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</p:grp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456E063-DA65-03A5-2D27-B7C1D023DDC1}"/>
              </a:ext>
            </a:extLst>
          </p:cNvPr>
          <p:cNvCxnSpPr>
            <a:cxnSpLocks/>
          </p:cNvCxnSpPr>
          <p:nvPr/>
        </p:nvCxnSpPr>
        <p:spPr>
          <a:xfrm>
            <a:off x="8567159" y="2076634"/>
            <a:ext cx="526449" cy="1538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39700">
              <a:schemeClr val="tx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290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52222-7A44-9871-CDD9-59EA0D960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851F1873-CB50-9D9E-E6CF-C9B14D137B73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09DE9C-0F20-57BD-E86A-3B14B4609348}"/>
              </a:ext>
            </a:extLst>
          </p:cNvPr>
          <p:cNvSpPr txBox="1"/>
          <p:nvPr/>
        </p:nvSpPr>
        <p:spPr>
          <a:xfrm>
            <a:off x="2044867" y="99306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Plungė, Lithuania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E61ACD-6B4E-9D4C-3692-676BBC2FE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867" y="1525022"/>
            <a:ext cx="8102265" cy="4433539"/>
          </a:xfrm>
          <a:prstGeom prst="rect">
            <a:avLst/>
          </a:prstGeom>
        </p:spPr>
      </p:pic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CDB8EF3-44C2-0F79-3819-4ADDABA81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ECD4-51F8-D318-5164-D8A6DB5BF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ZoneTexte 36">
            <a:extLst>
              <a:ext uri="{FF2B5EF4-FFF2-40B4-BE49-F238E27FC236}">
                <a16:creationId xmlns:a16="http://schemas.microsoft.com/office/drawing/2014/main" id="{A0A0B9AA-E75D-5767-55E0-D349FBB591BC}"/>
              </a:ext>
            </a:extLst>
          </p:cNvPr>
          <p:cNvSpPr txBox="1"/>
          <p:nvPr/>
        </p:nvSpPr>
        <p:spPr>
          <a:xfrm>
            <a:off x="1837678" y="2284798"/>
            <a:ext cx="9232936" cy="2682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ZA" noProof="0" dirty="0">
                <a:latin typeface="Book Antiqua" panose="02040602050305030304" pitchFamily="18" charset="0"/>
              </a:rPr>
              <a:t>Read the archival document(s) in your packet of materials</a:t>
            </a:r>
          </a:p>
          <a:p>
            <a:pPr marL="342900" indent="-342900">
              <a:buAutoNum type="arabicPeriod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342900" indent="-342900">
              <a:buAutoNum type="arabicPeriod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342900" indent="-342900">
              <a:buAutoNum type="arabicPeriod"/>
            </a:pPr>
            <a:r>
              <a:rPr lang="en-ZA" noProof="0" dirty="0">
                <a:latin typeface="Book Antiqua" panose="02040602050305030304" pitchFamily="18" charset="0"/>
              </a:rPr>
              <a:t>Watch the assigned witness testimony for your group and take notes (under “Notes:” in your packet of materials)</a:t>
            </a:r>
          </a:p>
          <a:p>
            <a:pPr marL="342900" indent="-342900">
              <a:buAutoNum type="arabicPeriod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342900" indent="-342900">
              <a:buAutoNum type="arabicPeriod"/>
            </a:pPr>
            <a:endParaRPr lang="en-ZA" noProof="0" dirty="0">
              <a:latin typeface="Book Antiqua" panose="02040602050305030304" pitchFamily="18" charset="0"/>
            </a:endParaRPr>
          </a:p>
          <a:p>
            <a:pPr marL="342900" indent="-342900">
              <a:buAutoNum type="arabicPeriod"/>
            </a:pPr>
            <a:r>
              <a:rPr lang="en-ZA" noProof="0" dirty="0">
                <a:latin typeface="Book Antiqua" panose="02040602050305030304" pitchFamily="18" charset="0"/>
              </a:rPr>
              <a:t>Discuss the set of questions in your packet of materials with your group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ZA" noProof="0" dirty="0">
              <a:latin typeface="Book Antiqua" panose="02040602050305030304" pitchFamily="18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528F150E-57DE-102B-8EB6-6BD5B6A89B8D}"/>
              </a:ext>
            </a:extLst>
          </p:cNvPr>
          <p:cNvSpPr txBox="1"/>
          <p:nvPr/>
        </p:nvSpPr>
        <p:spPr>
          <a:xfrm>
            <a:off x="1404532" y="142160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Group Work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35D7FD2-ECC1-D08B-317A-CDAC0872A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17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BAFA6-E7C3-4F4E-4D8F-AB136F68E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re 3">
            <a:extLst>
              <a:ext uri="{FF2B5EF4-FFF2-40B4-BE49-F238E27FC236}">
                <a16:creationId xmlns:a16="http://schemas.microsoft.com/office/drawing/2014/main" id="{7EE810AB-1AD5-744F-B7D7-7D3602CC4B5C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C3F762-829D-5A6C-7C84-059A25E07CE1}"/>
              </a:ext>
            </a:extLst>
          </p:cNvPr>
          <p:cNvSpPr txBox="1"/>
          <p:nvPr/>
        </p:nvSpPr>
        <p:spPr>
          <a:xfrm>
            <a:off x="2984691" y="2956039"/>
            <a:ext cx="62226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40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III. Discussion</a:t>
            </a:r>
          </a:p>
        </p:txBody>
      </p:sp>
      <p:sp>
        <p:nvSpPr>
          <p:cNvPr id="2" name="Rectángulo 3">
            <a:extLst>
              <a:ext uri="{FF2B5EF4-FFF2-40B4-BE49-F238E27FC236}">
                <a16:creationId xmlns:a16="http://schemas.microsoft.com/office/drawing/2014/main" id="{0D94D9EA-8D0E-C195-3D39-6C473A8C4446}"/>
              </a:ext>
            </a:extLst>
          </p:cNvPr>
          <p:cNvSpPr/>
          <p:nvPr/>
        </p:nvSpPr>
        <p:spPr>
          <a:xfrm>
            <a:off x="1613130" y="6206768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37" name="Image 3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C4EAAA3-19B5-895C-1ABB-BDB3527FC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5258158" y="6059849"/>
            <a:ext cx="1508910" cy="512064"/>
          </a:xfrm>
          <a:prstGeom prst="rect">
            <a:avLst/>
          </a:prstGeom>
        </p:spPr>
      </p:pic>
      <p:sp>
        <p:nvSpPr>
          <p:cNvPr id="38" name="Rectángulo 3">
            <a:extLst>
              <a:ext uri="{FF2B5EF4-FFF2-40B4-BE49-F238E27FC236}">
                <a16:creationId xmlns:a16="http://schemas.microsoft.com/office/drawing/2014/main" id="{3F390BC3-ACB2-32E9-57A3-7A42A4772526}"/>
              </a:ext>
            </a:extLst>
          </p:cNvPr>
          <p:cNvSpPr/>
          <p:nvPr/>
        </p:nvSpPr>
        <p:spPr>
          <a:xfrm>
            <a:off x="7007127" y="6206769"/>
            <a:ext cx="3404969" cy="2182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200" b="1" noProof="0" dirty="0"/>
              <a:t>							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4793F9B-6B0D-59B2-7CF3-C583EC7F6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54" y="385386"/>
            <a:ext cx="777211" cy="503476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0F3E565-ACDF-620A-6012-96CC7F53F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386033"/>
            <a:ext cx="682547" cy="50283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DD3C8AD-532B-11EC-76FE-AF5F15ADCF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50" y="1595"/>
            <a:ext cx="576879" cy="384436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8C73478-CE0A-750E-73FA-A33E639AEC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971" y="-1"/>
            <a:ext cx="577241" cy="386031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0F03D41-5495-4C01-8415-633E47105A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14" y="1596"/>
            <a:ext cx="574857" cy="38443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1AE6A8B-615B-440B-645E-EB24031DFC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11" y="1596"/>
            <a:ext cx="578239" cy="384436"/>
          </a:xfrm>
          <a:prstGeom prst="rect">
            <a:avLst/>
          </a:prstGeom>
        </p:spPr>
      </p:pic>
      <p:pic>
        <p:nvPicPr>
          <p:cNvPr id="42" name="Espace réservé du contenu 3">
            <a:extLst>
              <a:ext uri="{FF2B5EF4-FFF2-40B4-BE49-F238E27FC236}">
                <a16:creationId xmlns:a16="http://schemas.microsoft.com/office/drawing/2014/main" id="{3B683F6A-9FB1-ED29-B785-6EAD364A2C46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1" y="-325"/>
            <a:ext cx="635128" cy="385252"/>
          </a:xfrm>
          <a:prstGeom prst="rect">
            <a:avLst/>
          </a:prstGeom>
          <a:noFill/>
        </p:spPr>
      </p:pic>
      <p:pic>
        <p:nvPicPr>
          <p:cNvPr id="43" name="Picture 2" descr="C:\Users\user\Desktop\Yahad-In Unum\photos___2 (1)\_CME3149.jpg">
            <a:extLst>
              <a:ext uri="{FF2B5EF4-FFF2-40B4-BE49-F238E27FC236}">
                <a16:creationId xmlns:a16="http://schemas.microsoft.com/office/drawing/2014/main" id="{2A14CA36-7873-3F91-F77B-0D2EC03DE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58097" y="1596"/>
            <a:ext cx="573276" cy="384482"/>
          </a:xfrm>
          <a:prstGeom prst="rect">
            <a:avLst/>
          </a:prstGeom>
          <a:noFill/>
        </p:spPr>
      </p:pic>
      <p:pic>
        <p:nvPicPr>
          <p:cNvPr id="44" name="Picture 4" descr="C:\Users\user\Desktop\Yahad-In Unum\Photos Memoria\16.JPG">
            <a:extLst>
              <a:ext uri="{FF2B5EF4-FFF2-40B4-BE49-F238E27FC236}">
                <a16:creationId xmlns:a16="http://schemas.microsoft.com/office/drawing/2014/main" id="{7A97E215-69CB-0B02-616D-9741E8E35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20040" y="1595"/>
            <a:ext cx="555759" cy="384438"/>
          </a:xfrm>
          <a:prstGeom prst="rect">
            <a:avLst/>
          </a:prstGeom>
          <a:noFill/>
        </p:spPr>
      </p:pic>
      <p:pic>
        <p:nvPicPr>
          <p:cNvPr id="45" name="Picture 5" descr="E:\DenverA\16_YIU_BIEL13_Jour06_17062013_Moguilev_Kritchev\Equipe\YIU_BIEL13_Jour06_17062013_Moguilev_Kritchev_Equipe_T640_382.jpg">
            <a:extLst>
              <a:ext uri="{FF2B5EF4-FFF2-40B4-BE49-F238E27FC236}">
                <a16:creationId xmlns:a16="http://schemas.microsoft.com/office/drawing/2014/main" id="{F033C051-3DC1-A03D-4479-5A048D869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2"/>
            <a:ext cx="611637" cy="386031"/>
          </a:xfrm>
          <a:prstGeom prst="rect">
            <a:avLst/>
          </a:prstGeom>
          <a:noFill/>
        </p:spPr>
      </p:pic>
      <p:pic>
        <p:nvPicPr>
          <p:cNvPr id="46" name="Picture 10" descr="C:\Users\user\Desktop\15129572_1332277633512776_3710500366760166655_o.jpg">
            <a:extLst>
              <a:ext uri="{FF2B5EF4-FFF2-40B4-BE49-F238E27FC236}">
                <a16:creationId xmlns:a16="http://schemas.microsoft.com/office/drawing/2014/main" id="{9A888451-42A1-AD9C-11D5-866D0A560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>
          <a:xfrm>
            <a:off x="3871953" y="1596"/>
            <a:ext cx="494716" cy="384437"/>
          </a:xfrm>
          <a:prstGeom prst="rect">
            <a:avLst/>
          </a:prstGeom>
          <a:noFill/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B4E5FB85-45BB-DB5C-DC46-141D50C5D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58" y="389167"/>
            <a:ext cx="750791" cy="5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">
            <a:extLst>
              <a:ext uri="{FF2B5EF4-FFF2-40B4-BE49-F238E27FC236}">
                <a16:creationId xmlns:a16="http://schemas.microsoft.com/office/drawing/2014/main" id="{2E94A469-D765-7A59-BFAC-6CCD004B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65" y="386031"/>
            <a:ext cx="732125" cy="50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52B7CF4-8425-4A45-6B90-78019F9ABF7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289" y="385388"/>
            <a:ext cx="755579" cy="503523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39B8A81-9D74-36FB-3171-DD8B91B63C0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95" y="386028"/>
            <a:ext cx="755580" cy="503523"/>
          </a:xfrm>
          <a:prstGeom prst="rect">
            <a:avLst/>
          </a:prstGeom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895CF0C0-CEDB-9ED1-CA5B-B75FAF882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246" y="389166"/>
            <a:ext cx="750867" cy="5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3CDDB969-2A39-0BCE-B181-036EE0BF8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086" y="1597"/>
            <a:ext cx="581585" cy="38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>
            <a:extLst>
              <a:ext uri="{FF2B5EF4-FFF2-40B4-BE49-F238E27FC236}">
                <a16:creationId xmlns:a16="http://schemas.microsoft.com/office/drawing/2014/main" id="{A3CA3D09-5E78-BED6-44BE-49EFC1C86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12" y="389166"/>
            <a:ext cx="750967" cy="50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6">
            <a:extLst>
              <a:ext uri="{FF2B5EF4-FFF2-40B4-BE49-F238E27FC236}">
                <a16:creationId xmlns:a16="http://schemas.microsoft.com/office/drawing/2014/main" id="{C1365828-9E2F-D913-CBA8-00CC1F9B5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67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7">
            <a:extLst>
              <a:ext uri="{FF2B5EF4-FFF2-40B4-BE49-F238E27FC236}">
                <a16:creationId xmlns:a16="http://schemas.microsoft.com/office/drawing/2014/main" id="{7E51A4B8-CF93-ACFA-9AB2-60B429E96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67" y="76"/>
            <a:ext cx="583863" cy="38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8">
            <a:extLst>
              <a:ext uri="{FF2B5EF4-FFF2-40B4-BE49-F238E27FC236}">
                <a16:creationId xmlns:a16="http://schemas.microsoft.com/office/drawing/2014/main" id="{46411365-5064-84DA-AE99-870156CDB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5426" y="-1081"/>
            <a:ext cx="580893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">
            <a:extLst>
              <a:ext uri="{FF2B5EF4-FFF2-40B4-BE49-F238E27FC236}">
                <a16:creationId xmlns:a16="http://schemas.microsoft.com/office/drawing/2014/main" id="{F650CED0-57B7-C103-AE2C-65862EAA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078" y="386026"/>
            <a:ext cx="714923" cy="50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10">
            <a:extLst>
              <a:ext uri="{FF2B5EF4-FFF2-40B4-BE49-F238E27FC236}">
                <a16:creationId xmlns:a16="http://schemas.microsoft.com/office/drawing/2014/main" id="{8C7E2D4D-F655-83D4-B014-4842BEE2A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1" y="1596"/>
            <a:ext cx="576879" cy="39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>
            <a:extLst>
              <a:ext uri="{FF2B5EF4-FFF2-40B4-BE49-F238E27FC236}">
                <a16:creationId xmlns:a16="http://schemas.microsoft.com/office/drawing/2014/main" id="{E8951D07-E114-F2F1-4547-DB115EA72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199" y="-1080"/>
            <a:ext cx="541928" cy="3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12">
            <a:extLst>
              <a:ext uri="{FF2B5EF4-FFF2-40B4-BE49-F238E27FC236}">
                <a16:creationId xmlns:a16="http://schemas.microsoft.com/office/drawing/2014/main" id="{DAB1CAB2-113A-9DEF-8944-96E8DCB85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634" y="2"/>
            <a:ext cx="580369" cy="38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4">
            <a:extLst>
              <a:ext uri="{FF2B5EF4-FFF2-40B4-BE49-F238E27FC236}">
                <a16:creationId xmlns:a16="http://schemas.microsoft.com/office/drawing/2014/main" id="{B48EC11C-017F-565A-0D7A-C4016EBA6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766" y="385388"/>
            <a:ext cx="744964" cy="50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5">
            <a:extLst>
              <a:ext uri="{FF2B5EF4-FFF2-40B4-BE49-F238E27FC236}">
                <a16:creationId xmlns:a16="http://schemas.microsoft.com/office/drawing/2014/main" id="{36D0CC3B-2B7A-8366-A4D1-8A890314B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75" y="385386"/>
            <a:ext cx="760296" cy="50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6">
            <a:extLst>
              <a:ext uri="{FF2B5EF4-FFF2-40B4-BE49-F238E27FC236}">
                <a16:creationId xmlns:a16="http://schemas.microsoft.com/office/drawing/2014/main" id="{AE8F56C4-7F39-5294-CD0C-B9D1928E9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372" y="386028"/>
            <a:ext cx="755285" cy="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7">
            <a:extLst>
              <a:ext uri="{FF2B5EF4-FFF2-40B4-BE49-F238E27FC236}">
                <a16:creationId xmlns:a16="http://schemas.microsoft.com/office/drawing/2014/main" id="{2EA59F31-D8D6-9A00-3655-9D472A9B9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686" y="385388"/>
            <a:ext cx="755561" cy="50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495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AFBDFA8-970B-01A2-2277-65C8A6868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681" y="746671"/>
            <a:ext cx="320547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1. The Ghetto</a:t>
            </a:r>
          </a:p>
        </p:txBody>
      </p:sp>
      <p:pic>
        <p:nvPicPr>
          <p:cNvPr id="5" name="Image 4" descr="Une image contenant plein air, bâtiment, ciel, immeuble gouvernemental&#10;&#10;Description générée automatiquement">
            <a:extLst>
              <a:ext uri="{FF2B5EF4-FFF2-40B4-BE49-F238E27FC236}">
                <a16:creationId xmlns:a16="http://schemas.microsoft.com/office/drawing/2014/main" id="{56D42D51-449A-E6F3-1D68-C49D2E1AF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12" y="1403775"/>
            <a:ext cx="7146175" cy="45087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7AADB46-3A9F-0717-6462-3720E37C13BE}"/>
              </a:ext>
            </a:extLst>
          </p:cNvPr>
          <p:cNvSpPr txBox="1"/>
          <p:nvPr/>
        </p:nvSpPr>
        <p:spPr>
          <a:xfrm>
            <a:off x="3253139" y="6144869"/>
            <a:ext cx="56857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000" i="1" noProof="0" dirty="0">
                <a:latin typeface="Book Antiqua" panose="02040602050305030304" pitchFamily="18" charset="0"/>
              </a:rPr>
              <a:t>Synagogue in Plungė. Date unknown. Plungė, Lithuania. Photographer unknown. Courtesy of Miestai.net</a:t>
            </a:r>
          </a:p>
        </p:txBody>
      </p:sp>
    </p:spTree>
    <p:extLst>
      <p:ext uri="{BB962C8B-B14F-4D97-AF65-F5344CB8AC3E}">
        <p14:creationId xmlns:p14="http://schemas.microsoft.com/office/powerpoint/2010/main" val="2805865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0FF79-7193-E937-E3A3-2F46F87DA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E314D0-39A1-2A29-09D9-F0E36514C0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13940"/>
            <a:ext cx="10515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2. The Shooting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A5EAD3-D22B-9EE4-C9A7-1509D6A1F3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7"/>
          <a:stretch>
            <a:fillRect/>
          </a:stretch>
        </p:blipFill>
        <p:spPr bwMode="auto">
          <a:xfrm>
            <a:off x="2427377" y="1367003"/>
            <a:ext cx="7337244" cy="4301694"/>
          </a:xfrm>
          <a:prstGeom prst="rect">
            <a:avLst/>
          </a:prstGeom>
          <a:noFill/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43F269-5209-0322-D18A-DCBD714968BC}"/>
              </a:ext>
            </a:extLst>
          </p:cNvPr>
          <p:cNvSpPr txBox="1"/>
          <p:nvPr/>
        </p:nvSpPr>
        <p:spPr>
          <a:xfrm>
            <a:off x="3253140" y="5897839"/>
            <a:ext cx="56857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000" i="1" noProof="0" dirty="0">
                <a:latin typeface="Book Antiqua" panose="02040602050305030304" pitchFamily="18" charset="0"/>
              </a:rPr>
              <a:t>Killing site at </a:t>
            </a:r>
            <a:r>
              <a:rPr lang="en-ZA" sz="1000" i="1" dirty="0" err="1">
                <a:latin typeface="Book Antiqua" panose="02040602050305030304" pitchFamily="18" charset="0"/>
              </a:rPr>
              <a:t>Kaušėnai</a:t>
            </a:r>
            <a:r>
              <a:rPr lang="en-ZA" sz="1000" i="1" noProof="0" dirty="0">
                <a:latin typeface="Book Antiqua" panose="02040602050305030304" pitchFamily="18" charset="0"/>
              </a:rPr>
              <a:t>. 2024. Kau</a:t>
            </a:r>
            <a:r>
              <a:rPr lang="en-ZA" sz="1000" i="1" dirty="0" err="1">
                <a:latin typeface="Book Antiqua" panose="02040602050305030304" pitchFamily="18" charset="0"/>
              </a:rPr>
              <a:t>šėnai</a:t>
            </a:r>
            <a:r>
              <a:rPr lang="en-ZA" sz="1000" i="1" noProof="0" dirty="0">
                <a:latin typeface="Book Antiqua" panose="02040602050305030304" pitchFamily="18" charset="0"/>
              </a:rPr>
              <a:t>, Lithuania. Jordi </a:t>
            </a:r>
            <a:r>
              <a:rPr lang="en-ZA" sz="1000" i="1" noProof="0" dirty="0" err="1">
                <a:latin typeface="Book Antiqua" panose="02040602050305030304" pitchFamily="18" charset="0"/>
              </a:rPr>
              <a:t>Lagouette</a:t>
            </a:r>
            <a:r>
              <a:rPr lang="en-ZA" sz="1000" i="1" noProof="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0977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E9701-8D0D-040D-F512-20BC87A94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256381-6517-9D56-962D-090ADE86D3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815540"/>
            <a:ext cx="10515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3. The Perpetrators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B671BE0-0B6B-D834-7936-C90602858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84" y="1480456"/>
            <a:ext cx="6232431" cy="423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406A60-51FC-B061-17A6-0327DFB0BF0B}"/>
              </a:ext>
            </a:extLst>
          </p:cNvPr>
          <p:cNvSpPr txBox="1"/>
          <p:nvPr/>
        </p:nvSpPr>
        <p:spPr>
          <a:xfrm>
            <a:off x="3253140" y="5897839"/>
            <a:ext cx="56857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000" i="1" noProof="0" dirty="0">
                <a:latin typeface="Book Antiqua" panose="02040602050305030304" pitchFamily="18" charset="0"/>
              </a:rPr>
              <a:t>Arrest of the Jews by Lithuanian Partisans. </a:t>
            </a:r>
            <a:r>
              <a:rPr lang="en-ZA" sz="1000" i="1" dirty="0">
                <a:latin typeface="Book Antiqua" panose="02040602050305030304" pitchFamily="18" charset="0"/>
              </a:rPr>
              <a:t>1941</a:t>
            </a:r>
            <a:r>
              <a:rPr lang="en-ZA" sz="1000" i="1" noProof="0" dirty="0">
                <a:latin typeface="Book Antiqua" panose="02040602050305030304" pitchFamily="18" charset="0"/>
              </a:rPr>
              <a:t>. Lithuania. German Federal Archives. </a:t>
            </a:r>
            <a:r>
              <a:rPr lang="de-DE" sz="1000" i="1" dirty="0">
                <a:latin typeface="Book Antiqua" panose="02040602050305030304" pitchFamily="18" charset="0"/>
              </a:rPr>
              <a:t>Bundesarchiv, Bild 183-B12290 / CC-BY-SA 3.0</a:t>
            </a:r>
            <a:endParaRPr lang="en-ZA" sz="1000" i="1" noProof="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212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47D97-B61F-D6CE-0A91-62523BDB7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1DDE18-7668-7F96-C84D-640A1D7F4A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824895"/>
            <a:ext cx="10515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4. The Public </a:t>
            </a:r>
            <a:r>
              <a:rPr lang="en-ZA" sz="2400" b="1" dirty="0">
                <a:solidFill>
                  <a:schemeClr val="tx2"/>
                </a:solidFill>
                <a:latin typeface="Georgia" panose="02040502050405020303" pitchFamily="18" charset="0"/>
              </a:rPr>
              <a:t>N</a:t>
            </a:r>
            <a:r>
              <a:rPr lang="en-ZA" sz="2400" b="1" noProof="0" dirty="0" err="1">
                <a:solidFill>
                  <a:schemeClr val="tx2"/>
                </a:solidFill>
                <a:latin typeface="Georgia" panose="02040502050405020303" pitchFamily="18" charset="0"/>
              </a:rPr>
              <a:t>ature</a:t>
            </a:r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 of the Crime</a:t>
            </a:r>
          </a:p>
        </p:txBody>
      </p:sp>
      <p:pic>
        <p:nvPicPr>
          <p:cNvPr id="3" name="Image 2" descr="Une image contenant plein air, nuage, ciel, herbe&#10;&#10;Le contenu généré par l’IA peut être incorrect.">
            <a:extLst>
              <a:ext uri="{FF2B5EF4-FFF2-40B4-BE49-F238E27FC236}">
                <a16:creationId xmlns:a16="http://schemas.microsoft.com/office/drawing/2014/main" id="{5132C198-C27D-F34C-5D95-EFFA4B502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957" y="1487375"/>
            <a:ext cx="6612083" cy="44080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5B619A-D872-5E68-B494-93356DA333EB}"/>
              </a:ext>
            </a:extLst>
          </p:cNvPr>
          <p:cNvSpPr txBox="1"/>
          <p:nvPr/>
        </p:nvSpPr>
        <p:spPr>
          <a:xfrm>
            <a:off x="3253138" y="6010067"/>
            <a:ext cx="56857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1000" i="1" dirty="0">
                <a:latin typeface="Book Antiqua" panose="02040602050305030304" pitchFamily="18" charset="0"/>
              </a:rPr>
              <a:t>Road between</a:t>
            </a:r>
            <a:r>
              <a:rPr lang="en-ZA" sz="1000" i="1" noProof="0" dirty="0">
                <a:latin typeface="Book Antiqua" panose="02040602050305030304" pitchFamily="18" charset="0"/>
              </a:rPr>
              <a:t> </a:t>
            </a:r>
            <a:r>
              <a:rPr lang="en-ZA" sz="1000" i="1" dirty="0" err="1">
                <a:latin typeface="Book Antiqua" panose="02040602050305030304" pitchFamily="18" charset="0"/>
              </a:rPr>
              <a:t>Kaušėnai</a:t>
            </a:r>
            <a:r>
              <a:rPr lang="en-ZA" sz="1000" i="1" dirty="0">
                <a:latin typeface="Book Antiqua" panose="02040602050305030304" pitchFamily="18" charset="0"/>
              </a:rPr>
              <a:t> and </a:t>
            </a:r>
            <a:r>
              <a:rPr lang="en-ZA" sz="1000" i="1" dirty="0" err="1">
                <a:latin typeface="Book Antiqua" panose="02040602050305030304" pitchFamily="18" charset="0"/>
              </a:rPr>
              <a:t>Plungė</a:t>
            </a:r>
            <a:r>
              <a:rPr lang="en-ZA" sz="1000" i="1" noProof="0" dirty="0">
                <a:latin typeface="Book Antiqua" panose="02040602050305030304" pitchFamily="18" charset="0"/>
              </a:rPr>
              <a:t>. 2024. Kau</a:t>
            </a:r>
            <a:r>
              <a:rPr lang="en-ZA" sz="1000" i="1" dirty="0" err="1">
                <a:latin typeface="Book Antiqua" panose="02040602050305030304" pitchFamily="18" charset="0"/>
              </a:rPr>
              <a:t>šėnai</a:t>
            </a:r>
            <a:r>
              <a:rPr lang="en-ZA" sz="1000" i="1" noProof="0" dirty="0">
                <a:latin typeface="Book Antiqua" panose="02040602050305030304" pitchFamily="18" charset="0"/>
              </a:rPr>
              <a:t>, Lithuania. </a:t>
            </a:r>
            <a:r>
              <a:rPr lang="en-ZA" sz="1000" i="1" dirty="0" err="1">
                <a:latin typeface="Book Antiqua" panose="02040602050305030304" pitchFamily="18" charset="0"/>
              </a:rPr>
              <a:t>Yahad</a:t>
            </a:r>
            <a:r>
              <a:rPr lang="en-ZA" sz="1000" i="1" dirty="0">
                <a:latin typeface="Book Antiqua" panose="02040602050305030304" pitchFamily="18" charset="0"/>
              </a:rPr>
              <a:t> – in Unum</a:t>
            </a:r>
            <a:r>
              <a:rPr lang="en-ZA" sz="1000" i="1" noProof="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974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F76D8-5B4A-AE06-06D8-FCEE4ABC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FD308E4-8698-E137-F636-2EF656F09B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815540"/>
            <a:ext cx="10515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5. Jewish Life </a:t>
            </a:r>
            <a:r>
              <a:rPr lang="en-ZA" sz="2400" b="1" dirty="0">
                <a:solidFill>
                  <a:schemeClr val="tx2"/>
                </a:solidFill>
                <a:latin typeface="Georgia" panose="02040502050405020303" pitchFamily="18" charset="0"/>
              </a:rPr>
              <a:t>B</a:t>
            </a:r>
            <a:r>
              <a:rPr lang="en-ZA" sz="2400" b="1" noProof="0" dirty="0" err="1">
                <a:solidFill>
                  <a:schemeClr val="tx2"/>
                </a:solidFill>
                <a:latin typeface="Georgia" panose="02040502050405020303" pitchFamily="18" charset="0"/>
              </a:rPr>
              <a:t>efore</a:t>
            </a:r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 and After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95489F-5733-ADAC-DF24-DEA8E1F581ED}"/>
              </a:ext>
            </a:extLst>
          </p:cNvPr>
          <p:cNvSpPr txBox="1"/>
          <p:nvPr/>
        </p:nvSpPr>
        <p:spPr>
          <a:xfrm>
            <a:off x="3068811" y="5796239"/>
            <a:ext cx="6054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000" i="1" noProof="0" dirty="0">
                <a:latin typeface="Book Antiqua" panose="02040602050305030304" pitchFamily="18" charset="0"/>
              </a:rPr>
              <a:t>Jewish shops in Plungė. Circa: 1930. Plungė, Lithuania. Photographer unknown. Courtesy of Miestai.net</a:t>
            </a:r>
          </a:p>
        </p:txBody>
      </p:sp>
      <p:pic>
        <p:nvPicPr>
          <p:cNvPr id="5" name="Image 4" descr="Une image contenant plein air, sol, ciel, bâtiment&#10;&#10;Description générée automatiquement">
            <a:extLst>
              <a:ext uri="{FF2B5EF4-FFF2-40B4-BE49-F238E27FC236}">
                <a16:creationId xmlns:a16="http://schemas.microsoft.com/office/drawing/2014/main" id="{0D577083-FAD3-1179-7016-4B58A13A1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34" y="1697282"/>
            <a:ext cx="7096732" cy="3903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459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352BA-51D4-FF81-0CB9-D18D910CC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3D6CA1-8414-47EE-A0C8-BCC38C6A9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03" y="307267"/>
            <a:ext cx="10515600" cy="1325563"/>
          </a:xfrm>
        </p:spPr>
        <p:txBody>
          <a:bodyPr>
            <a:norm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Create a Timeline of the Events in Plungė</a:t>
            </a:r>
            <a:endParaRPr lang="en-ZA" sz="2400" b="1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14E5DA-95AB-A768-044C-8FC9EDE58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947" y="2073206"/>
            <a:ext cx="5960952" cy="4609403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ZA" sz="1800" dirty="0">
                <a:latin typeface="Book Antiqua" panose="02040602050305030304" pitchFamily="18" charset="0"/>
              </a:rPr>
              <a:t>a.  </a:t>
            </a:r>
            <a:r>
              <a:rPr lang="en-ZA" sz="1700" noProof="0" dirty="0">
                <a:latin typeface="Book Antiqua" panose="02040602050305030304" pitchFamily="18" charset="0"/>
              </a:rPr>
              <a:t>Jews loaded onto trucks and brought to Kaušėnai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ZA" sz="1700" noProof="0" dirty="0">
                <a:latin typeface="Book Antiqua" panose="02040602050305030304" pitchFamily="18" charset="0"/>
              </a:rPr>
              <a:t>b.  Lithuanian partisans shoot the Jews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ZA" sz="1700" dirty="0">
                <a:latin typeface="Book Antiqua" panose="02040602050305030304" pitchFamily="18" charset="0"/>
              </a:rPr>
              <a:t>c.  </a:t>
            </a:r>
            <a:r>
              <a:rPr lang="en-ZA" sz="1700" noProof="0" dirty="0">
                <a:latin typeface="Book Antiqua" panose="02040602050305030304" pitchFamily="18" charset="0"/>
              </a:rPr>
              <a:t>Jews gathered in the ghetto (synagogue)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ZA" sz="1700" dirty="0">
                <a:latin typeface="Book Antiqua" panose="02040602050305030304" pitchFamily="18" charset="0"/>
              </a:rPr>
              <a:t>d.  </a:t>
            </a:r>
            <a:r>
              <a:rPr lang="en-ZA" sz="1700" noProof="0" dirty="0">
                <a:latin typeface="Book Antiqua" panose="02040602050305030304" pitchFamily="18" charset="0"/>
              </a:rPr>
              <a:t>Jews accused of </a:t>
            </a:r>
            <a:r>
              <a:rPr lang="en-ZA" sz="1700" dirty="0">
                <a:latin typeface="Book Antiqua" panose="02040602050305030304" pitchFamily="18" charset="0"/>
              </a:rPr>
              <a:t>starting the fire</a:t>
            </a:r>
            <a:endParaRPr lang="en-ZA" sz="1700" noProof="0" dirty="0">
              <a:latin typeface="Book Antiqua" panose="02040602050305030304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ZA" sz="1700" dirty="0">
                <a:latin typeface="Book Antiqua" panose="02040602050305030304" pitchFamily="18" charset="0"/>
              </a:rPr>
              <a:t>e.  </a:t>
            </a:r>
            <a:r>
              <a:rPr lang="en-ZA" sz="1700" noProof="0" dirty="0">
                <a:latin typeface="Book Antiqua" panose="02040602050305030304" pitchFamily="18" charset="0"/>
              </a:rPr>
              <a:t>Arrival of German troops in </a:t>
            </a:r>
            <a:r>
              <a:rPr lang="en-ZA" sz="1700" noProof="0" dirty="0" err="1">
                <a:latin typeface="Book Antiqua" panose="02040602050305030304" pitchFamily="18" charset="0"/>
              </a:rPr>
              <a:t>Plung</a:t>
            </a:r>
            <a:r>
              <a:rPr lang="en-ZA" sz="1700" noProof="0" dirty="0" err="1">
                <a:solidFill>
                  <a:schemeClr val="tx2"/>
                </a:solidFill>
                <a:latin typeface="Book Antiqua" panose="02040602050305030304" pitchFamily="18" charset="0"/>
              </a:rPr>
              <a:t>ė</a:t>
            </a:r>
            <a:endParaRPr lang="en-ZA" sz="1700" dirty="0">
              <a:solidFill>
                <a:schemeClr val="tx2"/>
              </a:solidFill>
              <a:latin typeface="Book Antiqua" panose="02040602050305030304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ZA" sz="1700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f.  </a:t>
            </a:r>
            <a:r>
              <a:rPr lang="en-ZA" sz="1700" noProof="0" dirty="0">
                <a:latin typeface="Book Antiqua" panose="02040602050305030304" pitchFamily="18" charset="0"/>
              </a:rPr>
              <a:t>Jews’ possessions plundered</a:t>
            </a:r>
          </a:p>
          <a:p>
            <a:pPr marL="800100" lvl="1" indent="-342900">
              <a:lnSpc>
                <a:spcPct val="150000"/>
              </a:lnSpc>
              <a:buAutoNum type="alphaLcPeriod" startAt="7"/>
            </a:pPr>
            <a:r>
              <a:rPr lang="en-ZA" sz="1700" noProof="0" dirty="0">
                <a:latin typeface="Book Antiqua" panose="02040602050305030304" pitchFamily="18" charset="0"/>
              </a:rPr>
              <a:t>“Fire” breaks out in </a:t>
            </a:r>
            <a:r>
              <a:rPr lang="en-ZA" sz="1700" noProof="0" dirty="0" err="1">
                <a:latin typeface="Book Antiqua" panose="02040602050305030304" pitchFamily="18" charset="0"/>
              </a:rPr>
              <a:t>Plung</a:t>
            </a:r>
            <a:r>
              <a:rPr lang="en-ZA" sz="1700" noProof="0" dirty="0" err="1">
                <a:solidFill>
                  <a:schemeClr val="tx2"/>
                </a:solidFill>
                <a:latin typeface="Book Antiqua" panose="02040602050305030304" pitchFamily="18" charset="0"/>
              </a:rPr>
              <a:t>ė</a:t>
            </a:r>
            <a:endParaRPr lang="en-ZA" sz="1700" noProof="0" dirty="0">
              <a:solidFill>
                <a:schemeClr val="tx2"/>
              </a:solidFill>
              <a:latin typeface="Book Antiqua" panose="02040602050305030304" pitchFamily="18" charset="0"/>
            </a:endParaRPr>
          </a:p>
          <a:p>
            <a:pPr marL="800100" lvl="1" indent="-342900">
              <a:lnSpc>
                <a:spcPct val="150000"/>
              </a:lnSpc>
              <a:buAutoNum type="alphaLcPeriod" startAt="7"/>
            </a:pPr>
            <a:r>
              <a:rPr lang="en-ZA" sz="1700" dirty="0">
                <a:latin typeface="Book Antiqua" panose="02040602050305030304" pitchFamily="18" charset="0"/>
              </a:rPr>
              <a:t>Jews gathered in front of the synagogue</a:t>
            </a:r>
          </a:p>
          <a:p>
            <a:pPr marL="800100" lvl="1" indent="-342900">
              <a:lnSpc>
                <a:spcPct val="150000"/>
              </a:lnSpc>
              <a:buAutoNum type="alphaLcPeriod" startAt="7"/>
            </a:pPr>
            <a:r>
              <a:rPr lang="en-ZA" sz="1700" dirty="0">
                <a:latin typeface="Book Antiqua" panose="02040602050305030304" pitchFamily="18" charset="0"/>
              </a:rPr>
              <a:t>Jews walk in the column</a:t>
            </a:r>
            <a:endParaRPr lang="en-ZA" sz="1700" noProof="0" dirty="0">
              <a:latin typeface="Book Antiqua" panose="02040602050305030304" pitchFamily="18" charset="0"/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19F029C-D020-D165-5FAA-864BACD80DBF}"/>
              </a:ext>
            </a:extLst>
          </p:cNvPr>
          <p:cNvSpPr txBox="1">
            <a:spLocks/>
          </p:cNvSpPr>
          <p:nvPr/>
        </p:nvSpPr>
        <p:spPr>
          <a:xfrm>
            <a:off x="1339160" y="1487973"/>
            <a:ext cx="4366787" cy="4098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1.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2.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3.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4.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5.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6.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7.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dirty="0">
                <a:solidFill>
                  <a:schemeClr val="tx2"/>
                </a:solidFill>
                <a:latin typeface="Book Antiqua" panose="02040602050305030304" pitchFamily="18" charset="0"/>
              </a:rPr>
              <a:t>8.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ZA" sz="1800" b="1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9.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DF1D4F8-ADD4-627F-19E9-CD06B44EE306}"/>
              </a:ext>
            </a:extLst>
          </p:cNvPr>
          <p:cNvSpPr txBox="1">
            <a:spLocks/>
          </p:cNvSpPr>
          <p:nvPr/>
        </p:nvSpPr>
        <p:spPr>
          <a:xfrm>
            <a:off x="5422649" y="1487973"/>
            <a:ext cx="5960952" cy="563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en-ZA" sz="1800" noProof="0" dirty="0">
                <a:latin typeface="Book Antiqua" panose="02040602050305030304" pitchFamily="18" charset="0"/>
              </a:rPr>
              <a:t>Put the following events in the correct order:</a:t>
            </a:r>
          </a:p>
        </p:txBody>
      </p:sp>
    </p:spTree>
    <p:extLst>
      <p:ext uri="{BB962C8B-B14F-4D97-AF65-F5344CB8AC3E}">
        <p14:creationId xmlns:p14="http://schemas.microsoft.com/office/powerpoint/2010/main" val="3589852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BA37483-5274-DCA6-8E1C-65909237C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2"/>
          <a:stretch>
            <a:fillRect/>
          </a:stretch>
        </p:blipFill>
        <p:spPr>
          <a:xfrm>
            <a:off x="1524000" y="1810692"/>
            <a:ext cx="9144000" cy="504730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90E503A-74D5-A664-2E5B-6115DF6C51BB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</p:spTree>
    <p:extLst>
      <p:ext uri="{BB962C8B-B14F-4D97-AF65-F5344CB8AC3E}">
        <p14:creationId xmlns:p14="http://schemas.microsoft.com/office/powerpoint/2010/main" val="2840244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696C5F7-5D80-08E1-A2DF-5DC0D65F7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2"/>
          <a:stretch>
            <a:fillRect/>
          </a:stretch>
        </p:blipFill>
        <p:spPr>
          <a:xfrm>
            <a:off x="1524000" y="1765426"/>
            <a:ext cx="9144000" cy="509257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FC60D60-C319-B0B6-E72F-4E12B14106E8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</p:spTree>
    <p:extLst>
      <p:ext uri="{BB962C8B-B14F-4D97-AF65-F5344CB8AC3E}">
        <p14:creationId xmlns:p14="http://schemas.microsoft.com/office/powerpoint/2010/main" val="1187554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BEEACC7-8665-D050-888F-98FFAA66A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9"/>
          <a:stretch>
            <a:fillRect/>
          </a:stretch>
        </p:blipFill>
        <p:spPr>
          <a:xfrm>
            <a:off x="1524000" y="1702050"/>
            <a:ext cx="9144000" cy="515594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7E001E-1161-5647-DA71-EC79278D2DFE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</p:spTree>
    <p:extLst>
      <p:ext uri="{BB962C8B-B14F-4D97-AF65-F5344CB8AC3E}">
        <p14:creationId xmlns:p14="http://schemas.microsoft.com/office/powerpoint/2010/main" val="2442296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A2ADA50-E76D-E9E0-79D8-AD7198AB1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5"/>
          <a:stretch>
            <a:fillRect/>
          </a:stretch>
        </p:blipFill>
        <p:spPr>
          <a:xfrm>
            <a:off x="1524000" y="1729212"/>
            <a:ext cx="9144000" cy="512878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17F3F4-DF9C-2483-411B-A0276151821B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</p:spTree>
    <p:extLst>
      <p:ext uri="{BB962C8B-B14F-4D97-AF65-F5344CB8AC3E}">
        <p14:creationId xmlns:p14="http://schemas.microsoft.com/office/powerpoint/2010/main" val="442786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95317C5-3965-B7F2-DBB5-C07D5575D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1"/>
          <a:stretch>
            <a:fillRect/>
          </a:stretch>
        </p:blipFill>
        <p:spPr>
          <a:xfrm>
            <a:off x="1524000" y="1756372"/>
            <a:ext cx="9144000" cy="510162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E3F579-B5E8-2B67-8420-7CB24C0998FF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</p:spTree>
    <p:extLst>
      <p:ext uri="{BB962C8B-B14F-4D97-AF65-F5344CB8AC3E}">
        <p14:creationId xmlns:p14="http://schemas.microsoft.com/office/powerpoint/2010/main" val="775779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BFD40A0-7D71-AD98-1EB5-DC368210E129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A97A1C6-D234-3E8D-79E0-28DB6CFE1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7"/>
          <a:stretch>
            <a:fillRect/>
          </a:stretch>
        </p:blipFill>
        <p:spPr>
          <a:xfrm>
            <a:off x="1524000" y="1874066"/>
            <a:ext cx="9144000" cy="498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45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23B26D0-2E82-31BE-E552-001A55CEF4AA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E4B2EE9-3488-D7C2-055E-670DDA15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7"/>
          <a:stretch>
            <a:fillRect/>
          </a:stretch>
        </p:blipFill>
        <p:spPr>
          <a:xfrm>
            <a:off x="1524000" y="1896034"/>
            <a:ext cx="9144000" cy="496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643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70796D3-8B41-C655-0BA8-61BD65C01CE9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EC66ECB-2041-D04E-532E-0F85DE612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3"/>
          <a:stretch>
            <a:fillRect/>
          </a:stretch>
        </p:blipFill>
        <p:spPr>
          <a:xfrm>
            <a:off x="1524000" y="1842246"/>
            <a:ext cx="9144000" cy="50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48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165D000-12C3-7A94-D4FF-6210EC1CFCC7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C3F5E8D-48DC-5F46-A1B0-3329EE743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4"/>
          <a:stretch>
            <a:fillRect/>
          </a:stretch>
        </p:blipFill>
        <p:spPr>
          <a:xfrm>
            <a:off x="1524000" y="1734670"/>
            <a:ext cx="9144000" cy="51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9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0DDEB3F-5B01-ECEA-15AF-833628F3F354}"/>
              </a:ext>
            </a:extLst>
          </p:cNvPr>
          <p:cNvSpPr txBox="1"/>
          <p:nvPr/>
        </p:nvSpPr>
        <p:spPr>
          <a:xfrm>
            <a:off x="612800" y="656772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Timeline of the Events in Plungė</a:t>
            </a:r>
            <a:endParaRPr lang="en-ZA" sz="2400" noProof="0" dirty="0"/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1747780-EFC1-B227-BD90-2FCA3B65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8"/>
          <a:stretch>
            <a:fillRect/>
          </a:stretch>
        </p:blipFill>
        <p:spPr>
          <a:xfrm>
            <a:off x="1524000" y="1721224"/>
            <a:ext cx="9144000" cy="51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01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99EB8-F657-6E61-E190-62D9CF46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13D0EDF-5878-66E3-1B60-9E3629935CB1}"/>
              </a:ext>
            </a:extLst>
          </p:cNvPr>
          <p:cNvSpPr txBox="1"/>
          <p:nvPr/>
        </p:nvSpPr>
        <p:spPr>
          <a:xfrm>
            <a:off x="840449" y="55817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b="1" noProof="0" dirty="0">
                <a:solidFill>
                  <a:schemeClr val="tx2"/>
                </a:solidFill>
                <a:latin typeface="Georgia" panose="02040502050405020303" pitchFamily="18" charset="0"/>
              </a:rPr>
              <a:t>Map of the Events in Plungė</a:t>
            </a:r>
            <a:endParaRPr lang="en-ZA" sz="2400" noProof="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D4531B-458B-D352-5EE0-B8650570C24E}"/>
              </a:ext>
            </a:extLst>
          </p:cNvPr>
          <p:cNvSpPr txBox="1"/>
          <p:nvPr/>
        </p:nvSpPr>
        <p:spPr>
          <a:xfrm>
            <a:off x="4172334" y="5855472"/>
            <a:ext cx="3847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i="1" noProof="0" dirty="0">
                <a:latin typeface="Book Antiqua" panose="02040602050305030304" pitchFamily="18" charset="0"/>
              </a:rPr>
              <a:t>Basemap from Waze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472F750-679C-9CFA-7699-F0BE8CC409E4}"/>
              </a:ext>
            </a:extLst>
          </p:cNvPr>
          <p:cNvGrpSpPr/>
          <p:nvPr/>
        </p:nvGrpSpPr>
        <p:grpSpPr>
          <a:xfrm>
            <a:off x="1876337" y="1355920"/>
            <a:ext cx="8439324" cy="4471332"/>
            <a:chOff x="1876337" y="1403421"/>
            <a:chExt cx="8439324" cy="447133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D01826B-996B-4A6C-1084-92556CFD4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78000"/>
            </a:blip>
            <a:srcRect l="22088" t="17125" r="8210" b="15231"/>
            <a:stretch>
              <a:fillRect/>
            </a:stretch>
          </p:blipFill>
          <p:spPr>
            <a:xfrm>
              <a:off x="1876337" y="1403421"/>
              <a:ext cx="8439324" cy="4471332"/>
            </a:xfrm>
            <a:prstGeom prst="rect">
              <a:avLst/>
            </a:prstGeom>
          </p:spPr>
        </p:pic>
        <p:sp>
          <p:nvSpPr>
            <p:cNvPr id="5" name="Organigramme : Connecteur 4">
              <a:extLst>
                <a:ext uri="{FF2B5EF4-FFF2-40B4-BE49-F238E27FC236}">
                  <a16:creationId xmlns:a16="http://schemas.microsoft.com/office/drawing/2014/main" id="{4BAB93B9-1EB0-C7FE-BAC9-E65870D90EC7}"/>
                </a:ext>
              </a:extLst>
            </p:cNvPr>
            <p:cNvSpPr/>
            <p:nvPr/>
          </p:nvSpPr>
          <p:spPr>
            <a:xfrm>
              <a:off x="2932990" y="2685210"/>
              <a:ext cx="79144" cy="76813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7" name="Organigramme : Connecteur 6">
              <a:extLst>
                <a:ext uri="{FF2B5EF4-FFF2-40B4-BE49-F238E27FC236}">
                  <a16:creationId xmlns:a16="http://schemas.microsoft.com/office/drawing/2014/main" id="{35C1B5C5-7EDE-6F70-6CA5-8B93D88A3BDC}"/>
                </a:ext>
              </a:extLst>
            </p:cNvPr>
            <p:cNvSpPr/>
            <p:nvPr/>
          </p:nvSpPr>
          <p:spPr>
            <a:xfrm>
              <a:off x="7766371" y="4117707"/>
              <a:ext cx="79144" cy="76813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50399EB-5EC0-2840-2775-34F78F8463D6}"/>
                </a:ext>
              </a:extLst>
            </p:cNvPr>
            <p:cNvSpPr txBox="1"/>
            <p:nvPr/>
          </p:nvSpPr>
          <p:spPr>
            <a:xfrm>
              <a:off x="2435923" y="2726720"/>
              <a:ext cx="906017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ZA" sz="1100" b="1" noProof="0" dirty="0">
                  <a:solidFill>
                    <a:srgbClr val="C00000"/>
                  </a:solidFill>
                  <a:latin typeface="Book Antiqua" panose="02040602050305030304" pitchFamily="18" charset="0"/>
                </a:rPr>
                <a:t>Killing site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1FF268A-14FF-0B90-0D63-A725957F7B0B}"/>
                </a:ext>
              </a:extLst>
            </p:cNvPr>
            <p:cNvSpPr txBox="1"/>
            <p:nvPr/>
          </p:nvSpPr>
          <p:spPr>
            <a:xfrm>
              <a:off x="7294627" y="4166387"/>
              <a:ext cx="102263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ZA" sz="1100" b="1" noProof="0" dirty="0">
                  <a:solidFill>
                    <a:srgbClr val="C00000"/>
                  </a:solidFill>
                  <a:latin typeface="Book Antiqua" panose="02040602050305030304" pitchFamily="18" charset="0"/>
                </a:rPr>
                <a:t>Ghetto (synagogue)</a:t>
              </a: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97EF7604-5AAA-FCA8-279D-109FDC2496DB}"/>
                </a:ext>
              </a:extLst>
            </p:cNvPr>
            <p:cNvSpPr/>
            <p:nvPr/>
          </p:nvSpPr>
          <p:spPr>
            <a:xfrm>
              <a:off x="3299791" y="3051313"/>
              <a:ext cx="463850" cy="85025"/>
            </a:xfrm>
            <a:custGeom>
              <a:avLst/>
              <a:gdLst>
                <a:gd name="connsiteX0" fmla="*/ 0 w 463850"/>
                <a:gd name="connsiteY0" fmla="*/ 0 h 85025"/>
                <a:gd name="connsiteX1" fmla="*/ 7455 w 463850"/>
                <a:gd name="connsiteY1" fmla="*/ 14909 h 85025"/>
                <a:gd name="connsiteX2" fmla="*/ 17394 w 463850"/>
                <a:gd name="connsiteY2" fmla="*/ 74544 h 85025"/>
                <a:gd name="connsiteX3" fmla="*/ 9939 w 463850"/>
                <a:gd name="connsiteY3" fmla="*/ 27333 h 85025"/>
                <a:gd name="connsiteX4" fmla="*/ 7455 w 463850"/>
                <a:gd name="connsiteY4" fmla="*/ 19878 h 85025"/>
                <a:gd name="connsiteX5" fmla="*/ 4970 w 463850"/>
                <a:gd name="connsiteY5" fmla="*/ 12424 h 85025"/>
                <a:gd name="connsiteX6" fmla="*/ 12424 w 463850"/>
                <a:gd name="connsiteY6" fmla="*/ 9939 h 85025"/>
                <a:gd name="connsiteX7" fmla="*/ 29818 w 463850"/>
                <a:gd name="connsiteY7" fmla="*/ 72059 h 85025"/>
                <a:gd name="connsiteX8" fmla="*/ 39757 w 463850"/>
                <a:gd name="connsiteY8" fmla="*/ 79513 h 85025"/>
                <a:gd name="connsiteX9" fmla="*/ 44726 w 463850"/>
                <a:gd name="connsiteY9" fmla="*/ 67089 h 85025"/>
                <a:gd name="connsiteX10" fmla="*/ 39757 w 463850"/>
                <a:gd name="connsiteY10" fmla="*/ 39757 h 85025"/>
                <a:gd name="connsiteX11" fmla="*/ 32302 w 463850"/>
                <a:gd name="connsiteY11" fmla="*/ 29817 h 85025"/>
                <a:gd name="connsiteX12" fmla="*/ 54666 w 463850"/>
                <a:gd name="connsiteY12" fmla="*/ 7454 h 85025"/>
                <a:gd name="connsiteX13" fmla="*/ 57150 w 463850"/>
                <a:gd name="connsiteY13" fmla="*/ 24848 h 85025"/>
                <a:gd name="connsiteX14" fmla="*/ 62120 w 463850"/>
                <a:gd name="connsiteY14" fmla="*/ 47211 h 85025"/>
                <a:gd name="connsiteX15" fmla="*/ 64605 w 463850"/>
                <a:gd name="connsiteY15" fmla="*/ 69574 h 85025"/>
                <a:gd name="connsiteX16" fmla="*/ 62120 w 463850"/>
                <a:gd name="connsiteY16" fmla="*/ 67089 h 85025"/>
                <a:gd name="connsiteX17" fmla="*/ 59635 w 463850"/>
                <a:gd name="connsiteY17" fmla="*/ 34787 h 85025"/>
                <a:gd name="connsiteX18" fmla="*/ 44726 w 463850"/>
                <a:gd name="connsiteY18" fmla="*/ 29817 h 85025"/>
                <a:gd name="connsiteX19" fmla="*/ 37272 w 463850"/>
                <a:gd name="connsiteY19" fmla="*/ 22363 h 85025"/>
                <a:gd name="connsiteX20" fmla="*/ 59635 w 463850"/>
                <a:gd name="connsiteY20" fmla="*/ 14909 h 85025"/>
                <a:gd name="connsiteX21" fmla="*/ 72059 w 463850"/>
                <a:gd name="connsiteY21" fmla="*/ 9939 h 85025"/>
                <a:gd name="connsiteX22" fmla="*/ 89452 w 463850"/>
                <a:gd name="connsiteY22" fmla="*/ 12424 h 85025"/>
                <a:gd name="connsiteX23" fmla="*/ 86968 w 463850"/>
                <a:gd name="connsiteY23" fmla="*/ 39757 h 85025"/>
                <a:gd name="connsiteX24" fmla="*/ 81998 w 463850"/>
                <a:gd name="connsiteY24" fmla="*/ 57150 h 85025"/>
                <a:gd name="connsiteX25" fmla="*/ 77029 w 463850"/>
                <a:gd name="connsiteY25" fmla="*/ 77028 h 85025"/>
                <a:gd name="connsiteX26" fmla="*/ 79513 w 463850"/>
                <a:gd name="connsiteY26" fmla="*/ 84483 h 85025"/>
                <a:gd name="connsiteX27" fmla="*/ 77029 w 463850"/>
                <a:gd name="connsiteY27" fmla="*/ 37272 h 85025"/>
                <a:gd name="connsiteX28" fmla="*/ 69574 w 463850"/>
                <a:gd name="connsiteY28" fmla="*/ 29817 h 85025"/>
                <a:gd name="connsiteX29" fmla="*/ 64605 w 463850"/>
                <a:gd name="connsiteY29" fmla="*/ 39757 h 85025"/>
                <a:gd name="connsiteX30" fmla="*/ 72059 w 463850"/>
                <a:gd name="connsiteY30" fmla="*/ 42241 h 85025"/>
                <a:gd name="connsiteX31" fmla="*/ 86968 w 463850"/>
                <a:gd name="connsiteY31" fmla="*/ 52180 h 85025"/>
                <a:gd name="connsiteX32" fmla="*/ 89452 w 463850"/>
                <a:gd name="connsiteY32" fmla="*/ 59635 h 85025"/>
                <a:gd name="connsiteX33" fmla="*/ 104361 w 463850"/>
                <a:gd name="connsiteY33" fmla="*/ 64604 h 85025"/>
                <a:gd name="connsiteX34" fmla="*/ 104361 w 463850"/>
                <a:gd name="connsiteY34" fmla="*/ 32302 h 85025"/>
                <a:gd name="connsiteX35" fmla="*/ 121755 w 463850"/>
                <a:gd name="connsiteY35" fmla="*/ 19878 h 85025"/>
                <a:gd name="connsiteX36" fmla="*/ 161511 w 463850"/>
                <a:gd name="connsiteY36" fmla="*/ 22363 h 85025"/>
                <a:gd name="connsiteX37" fmla="*/ 171450 w 463850"/>
                <a:gd name="connsiteY37" fmla="*/ 34787 h 85025"/>
                <a:gd name="connsiteX38" fmla="*/ 178905 w 463850"/>
                <a:gd name="connsiteY38" fmla="*/ 44726 h 85025"/>
                <a:gd name="connsiteX39" fmla="*/ 183874 w 463850"/>
                <a:gd name="connsiteY39" fmla="*/ 52180 h 85025"/>
                <a:gd name="connsiteX40" fmla="*/ 191329 w 463850"/>
                <a:gd name="connsiteY40" fmla="*/ 62120 h 85025"/>
                <a:gd name="connsiteX41" fmla="*/ 203752 w 463850"/>
                <a:gd name="connsiteY41" fmla="*/ 67089 h 85025"/>
                <a:gd name="connsiteX42" fmla="*/ 213692 w 463850"/>
                <a:gd name="connsiteY42" fmla="*/ 72059 h 85025"/>
                <a:gd name="connsiteX43" fmla="*/ 203752 w 463850"/>
                <a:gd name="connsiteY43" fmla="*/ 59635 h 85025"/>
                <a:gd name="connsiteX44" fmla="*/ 193813 w 463850"/>
                <a:gd name="connsiteY44" fmla="*/ 49696 h 85025"/>
                <a:gd name="connsiteX45" fmla="*/ 183874 w 463850"/>
                <a:gd name="connsiteY45" fmla="*/ 47211 h 85025"/>
                <a:gd name="connsiteX46" fmla="*/ 168966 w 463850"/>
                <a:gd name="connsiteY46" fmla="*/ 42241 h 85025"/>
                <a:gd name="connsiteX47" fmla="*/ 116785 w 463850"/>
                <a:gd name="connsiteY47" fmla="*/ 47211 h 85025"/>
                <a:gd name="connsiteX48" fmla="*/ 109331 w 463850"/>
                <a:gd name="connsiteY48" fmla="*/ 49696 h 85025"/>
                <a:gd name="connsiteX49" fmla="*/ 129209 w 463850"/>
                <a:gd name="connsiteY49" fmla="*/ 39757 h 85025"/>
                <a:gd name="connsiteX50" fmla="*/ 144118 w 463850"/>
                <a:gd name="connsiteY50" fmla="*/ 39757 h 85025"/>
                <a:gd name="connsiteX51" fmla="*/ 126724 w 463850"/>
                <a:gd name="connsiteY51" fmla="*/ 34787 h 85025"/>
                <a:gd name="connsiteX52" fmla="*/ 114300 w 463850"/>
                <a:gd name="connsiteY52" fmla="*/ 32302 h 85025"/>
                <a:gd name="connsiteX53" fmla="*/ 104361 w 463850"/>
                <a:gd name="connsiteY53" fmla="*/ 39757 h 85025"/>
                <a:gd name="connsiteX54" fmla="*/ 109331 w 463850"/>
                <a:gd name="connsiteY54" fmla="*/ 49696 h 85025"/>
                <a:gd name="connsiteX55" fmla="*/ 121755 w 463850"/>
                <a:gd name="connsiteY55" fmla="*/ 52180 h 85025"/>
                <a:gd name="connsiteX56" fmla="*/ 129209 w 463850"/>
                <a:gd name="connsiteY56" fmla="*/ 54665 h 85025"/>
                <a:gd name="connsiteX57" fmla="*/ 134179 w 463850"/>
                <a:gd name="connsiteY57" fmla="*/ 64604 h 85025"/>
                <a:gd name="connsiteX58" fmla="*/ 141633 w 463850"/>
                <a:gd name="connsiteY58" fmla="*/ 67089 h 85025"/>
                <a:gd name="connsiteX59" fmla="*/ 159026 w 463850"/>
                <a:gd name="connsiteY59" fmla="*/ 64604 h 85025"/>
                <a:gd name="connsiteX60" fmla="*/ 178905 w 463850"/>
                <a:gd name="connsiteY60" fmla="*/ 62120 h 85025"/>
                <a:gd name="connsiteX61" fmla="*/ 186359 w 463850"/>
                <a:gd name="connsiteY61" fmla="*/ 59635 h 85025"/>
                <a:gd name="connsiteX62" fmla="*/ 176420 w 463850"/>
                <a:gd name="connsiteY62" fmla="*/ 54665 h 85025"/>
                <a:gd name="connsiteX63" fmla="*/ 149087 w 463850"/>
                <a:gd name="connsiteY63" fmla="*/ 59635 h 85025"/>
                <a:gd name="connsiteX64" fmla="*/ 131694 w 463850"/>
                <a:gd name="connsiteY64" fmla="*/ 67089 h 85025"/>
                <a:gd name="connsiteX65" fmla="*/ 134179 w 463850"/>
                <a:gd name="connsiteY65" fmla="*/ 59635 h 85025"/>
                <a:gd name="connsiteX66" fmla="*/ 139148 w 463850"/>
                <a:gd name="connsiteY66" fmla="*/ 52180 h 85025"/>
                <a:gd name="connsiteX67" fmla="*/ 163996 w 463850"/>
                <a:gd name="connsiteY67" fmla="*/ 42241 h 85025"/>
                <a:gd name="connsiteX68" fmla="*/ 186359 w 463850"/>
                <a:gd name="connsiteY68" fmla="*/ 44726 h 85025"/>
                <a:gd name="connsiteX69" fmla="*/ 203752 w 463850"/>
                <a:gd name="connsiteY69" fmla="*/ 57150 h 85025"/>
                <a:gd name="connsiteX70" fmla="*/ 213692 w 463850"/>
                <a:gd name="connsiteY70" fmla="*/ 59635 h 85025"/>
                <a:gd name="connsiteX71" fmla="*/ 226116 w 463850"/>
                <a:gd name="connsiteY71" fmla="*/ 64604 h 85025"/>
                <a:gd name="connsiteX72" fmla="*/ 250963 w 463850"/>
                <a:gd name="connsiteY72" fmla="*/ 69574 h 85025"/>
                <a:gd name="connsiteX73" fmla="*/ 260902 w 463850"/>
                <a:gd name="connsiteY73" fmla="*/ 72059 h 85025"/>
                <a:gd name="connsiteX74" fmla="*/ 298174 w 463850"/>
                <a:gd name="connsiteY74" fmla="*/ 77028 h 85025"/>
                <a:gd name="connsiteX75" fmla="*/ 318052 w 463850"/>
                <a:gd name="connsiteY75" fmla="*/ 69574 h 85025"/>
                <a:gd name="connsiteX76" fmla="*/ 310598 w 463850"/>
                <a:gd name="connsiteY76" fmla="*/ 62120 h 85025"/>
                <a:gd name="connsiteX77" fmla="*/ 308113 w 463850"/>
                <a:gd name="connsiteY77" fmla="*/ 54665 h 85025"/>
                <a:gd name="connsiteX78" fmla="*/ 303144 w 463850"/>
                <a:gd name="connsiteY78" fmla="*/ 44726 h 85025"/>
                <a:gd name="connsiteX79" fmla="*/ 298174 w 463850"/>
                <a:gd name="connsiteY79" fmla="*/ 24848 h 85025"/>
                <a:gd name="connsiteX80" fmla="*/ 305629 w 463850"/>
                <a:gd name="connsiteY80" fmla="*/ 19878 h 85025"/>
                <a:gd name="connsiteX81" fmla="*/ 442292 w 463850"/>
                <a:gd name="connsiteY81" fmla="*/ 12424 h 85025"/>
                <a:gd name="connsiteX82" fmla="*/ 437322 w 463850"/>
                <a:gd name="connsiteY82" fmla="*/ 4970 h 85025"/>
                <a:gd name="connsiteX83" fmla="*/ 434837 w 463850"/>
                <a:gd name="connsiteY83" fmla="*/ 12424 h 85025"/>
                <a:gd name="connsiteX84" fmla="*/ 439807 w 463850"/>
                <a:gd name="connsiteY84" fmla="*/ 19878 h 85025"/>
                <a:gd name="connsiteX85" fmla="*/ 444776 w 463850"/>
                <a:gd name="connsiteY85" fmla="*/ 29817 h 85025"/>
                <a:gd name="connsiteX86" fmla="*/ 447261 w 463850"/>
                <a:gd name="connsiteY86" fmla="*/ 39757 h 85025"/>
                <a:gd name="connsiteX87" fmla="*/ 457200 w 463850"/>
                <a:gd name="connsiteY87" fmla="*/ 54665 h 85025"/>
                <a:gd name="connsiteX88" fmla="*/ 459685 w 463850"/>
                <a:gd name="connsiteY88" fmla="*/ 64604 h 85025"/>
                <a:gd name="connsiteX89" fmla="*/ 452231 w 463850"/>
                <a:gd name="connsiteY89" fmla="*/ 39757 h 85025"/>
                <a:gd name="connsiteX90" fmla="*/ 449746 w 463850"/>
                <a:gd name="connsiteY90" fmla="*/ 32302 h 85025"/>
                <a:gd name="connsiteX91" fmla="*/ 457200 w 463850"/>
                <a:gd name="connsiteY91" fmla="*/ 54665 h 85025"/>
                <a:gd name="connsiteX92" fmla="*/ 454716 w 463850"/>
                <a:gd name="connsiteY92" fmla="*/ 77028 h 85025"/>
                <a:gd name="connsiteX93" fmla="*/ 414959 w 463850"/>
                <a:gd name="connsiteY93" fmla="*/ 74544 h 85025"/>
                <a:gd name="connsiteX94" fmla="*/ 402535 w 463850"/>
                <a:gd name="connsiteY94" fmla="*/ 72059 h 85025"/>
                <a:gd name="connsiteX95" fmla="*/ 372718 w 463850"/>
                <a:gd name="connsiteY95" fmla="*/ 64604 h 85025"/>
                <a:gd name="connsiteX96" fmla="*/ 352839 w 463850"/>
                <a:gd name="connsiteY96" fmla="*/ 62120 h 85025"/>
                <a:gd name="connsiteX97" fmla="*/ 327992 w 463850"/>
                <a:gd name="connsiteY97" fmla="*/ 54665 h 85025"/>
                <a:gd name="connsiteX98" fmla="*/ 320537 w 463850"/>
                <a:gd name="connsiteY98" fmla="*/ 52180 h 85025"/>
                <a:gd name="connsiteX99" fmla="*/ 308113 w 463850"/>
                <a:gd name="connsiteY99" fmla="*/ 42241 h 85025"/>
                <a:gd name="connsiteX100" fmla="*/ 305629 w 463850"/>
                <a:gd name="connsiteY100" fmla="*/ 32302 h 85025"/>
                <a:gd name="connsiteX101" fmla="*/ 325507 w 463850"/>
                <a:gd name="connsiteY101" fmla="*/ 29817 h 85025"/>
                <a:gd name="connsiteX102" fmla="*/ 367748 w 463850"/>
                <a:gd name="connsiteY102" fmla="*/ 32302 h 85025"/>
                <a:gd name="connsiteX103" fmla="*/ 437322 w 463850"/>
                <a:gd name="connsiteY103" fmla="*/ 37272 h 85025"/>
                <a:gd name="connsiteX104" fmla="*/ 444776 w 463850"/>
                <a:gd name="connsiteY104" fmla="*/ 39757 h 85025"/>
                <a:gd name="connsiteX105" fmla="*/ 432352 w 463850"/>
                <a:gd name="connsiteY105" fmla="*/ 49696 h 85025"/>
                <a:gd name="connsiteX106" fmla="*/ 417444 w 463850"/>
                <a:gd name="connsiteY106" fmla="*/ 54665 h 85025"/>
                <a:gd name="connsiteX107" fmla="*/ 402535 w 463850"/>
                <a:gd name="connsiteY107" fmla="*/ 62120 h 85025"/>
                <a:gd name="connsiteX108" fmla="*/ 387626 w 463850"/>
                <a:gd name="connsiteY108" fmla="*/ 59635 h 85025"/>
                <a:gd name="connsiteX109" fmla="*/ 357809 w 463850"/>
                <a:gd name="connsiteY109" fmla="*/ 39757 h 85025"/>
                <a:gd name="connsiteX110" fmla="*/ 340416 w 463850"/>
                <a:gd name="connsiteY110" fmla="*/ 32302 h 85025"/>
                <a:gd name="connsiteX111" fmla="*/ 332961 w 463850"/>
                <a:gd name="connsiteY111" fmla="*/ 27333 h 85025"/>
                <a:gd name="connsiteX112" fmla="*/ 318052 w 463850"/>
                <a:gd name="connsiteY112" fmla="*/ 34787 h 85025"/>
                <a:gd name="connsiteX113" fmla="*/ 315568 w 463850"/>
                <a:gd name="connsiteY113" fmla="*/ 42241 h 85025"/>
                <a:gd name="connsiteX114" fmla="*/ 323022 w 463850"/>
                <a:gd name="connsiteY114" fmla="*/ 47211 h 85025"/>
                <a:gd name="connsiteX115" fmla="*/ 330476 w 463850"/>
                <a:gd name="connsiteY115" fmla="*/ 49696 h 85025"/>
                <a:gd name="connsiteX116" fmla="*/ 414959 w 463850"/>
                <a:gd name="connsiteY116" fmla="*/ 52180 h 85025"/>
                <a:gd name="connsiteX117" fmla="*/ 437322 w 463850"/>
                <a:gd name="connsiteY117" fmla="*/ 69574 h 85025"/>
                <a:gd name="connsiteX118" fmla="*/ 447261 w 463850"/>
                <a:gd name="connsiteY118" fmla="*/ 74544 h 85025"/>
                <a:gd name="connsiteX119" fmla="*/ 444776 w 463850"/>
                <a:gd name="connsiteY119" fmla="*/ 67089 h 85025"/>
                <a:gd name="connsiteX120" fmla="*/ 442292 w 463850"/>
                <a:gd name="connsiteY120" fmla="*/ 57150 h 85025"/>
                <a:gd name="connsiteX121" fmla="*/ 424898 w 463850"/>
                <a:gd name="connsiteY121" fmla="*/ 62120 h 8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463850" h="85025">
                  <a:moveTo>
                    <a:pt x="0" y="0"/>
                  </a:moveTo>
                  <a:cubicBezTo>
                    <a:pt x="2485" y="4970"/>
                    <a:pt x="6696" y="9405"/>
                    <a:pt x="7455" y="14909"/>
                  </a:cubicBezTo>
                  <a:cubicBezTo>
                    <a:pt x="15971" y="76649"/>
                    <a:pt x="-8963" y="65758"/>
                    <a:pt x="17394" y="74544"/>
                  </a:cubicBezTo>
                  <a:cubicBezTo>
                    <a:pt x="14506" y="37006"/>
                    <a:pt x="18325" y="52492"/>
                    <a:pt x="9939" y="27333"/>
                  </a:cubicBezTo>
                  <a:lnTo>
                    <a:pt x="7455" y="19878"/>
                  </a:lnTo>
                  <a:lnTo>
                    <a:pt x="4970" y="12424"/>
                  </a:lnTo>
                  <a:cubicBezTo>
                    <a:pt x="7455" y="11596"/>
                    <a:pt x="9805" y="9939"/>
                    <a:pt x="12424" y="9939"/>
                  </a:cubicBezTo>
                  <a:cubicBezTo>
                    <a:pt x="48242" y="9939"/>
                    <a:pt x="22051" y="30120"/>
                    <a:pt x="29818" y="72059"/>
                  </a:cubicBezTo>
                  <a:cubicBezTo>
                    <a:pt x="30572" y="76131"/>
                    <a:pt x="36444" y="77028"/>
                    <a:pt x="39757" y="79513"/>
                  </a:cubicBezTo>
                  <a:cubicBezTo>
                    <a:pt x="41413" y="75372"/>
                    <a:pt x="44356" y="71534"/>
                    <a:pt x="44726" y="67089"/>
                  </a:cubicBezTo>
                  <a:cubicBezTo>
                    <a:pt x="44829" y="65849"/>
                    <a:pt x="41872" y="43987"/>
                    <a:pt x="39757" y="39757"/>
                  </a:cubicBezTo>
                  <a:cubicBezTo>
                    <a:pt x="37905" y="36053"/>
                    <a:pt x="34787" y="33130"/>
                    <a:pt x="32302" y="29817"/>
                  </a:cubicBezTo>
                  <a:cubicBezTo>
                    <a:pt x="32991" y="22931"/>
                    <a:pt x="28502" y="-15803"/>
                    <a:pt x="54666" y="7454"/>
                  </a:cubicBezTo>
                  <a:cubicBezTo>
                    <a:pt x="59043" y="11345"/>
                    <a:pt x="56260" y="19059"/>
                    <a:pt x="57150" y="24848"/>
                  </a:cubicBezTo>
                  <a:cubicBezTo>
                    <a:pt x="59648" y="41088"/>
                    <a:pt x="58259" y="35628"/>
                    <a:pt x="62120" y="47211"/>
                  </a:cubicBezTo>
                  <a:cubicBezTo>
                    <a:pt x="62948" y="54665"/>
                    <a:pt x="63544" y="62149"/>
                    <a:pt x="64605" y="69574"/>
                  </a:cubicBezTo>
                  <a:cubicBezTo>
                    <a:pt x="66361" y="81870"/>
                    <a:pt x="70601" y="92535"/>
                    <a:pt x="62120" y="67089"/>
                  </a:cubicBezTo>
                  <a:cubicBezTo>
                    <a:pt x="61292" y="56322"/>
                    <a:pt x="64202" y="44573"/>
                    <a:pt x="59635" y="34787"/>
                  </a:cubicBezTo>
                  <a:cubicBezTo>
                    <a:pt x="57420" y="30040"/>
                    <a:pt x="44726" y="29817"/>
                    <a:pt x="44726" y="29817"/>
                  </a:cubicBezTo>
                  <a:cubicBezTo>
                    <a:pt x="42241" y="27332"/>
                    <a:pt x="34787" y="24848"/>
                    <a:pt x="37272" y="22363"/>
                  </a:cubicBezTo>
                  <a:cubicBezTo>
                    <a:pt x="42828" y="16807"/>
                    <a:pt x="52235" y="17552"/>
                    <a:pt x="59635" y="14909"/>
                  </a:cubicBezTo>
                  <a:cubicBezTo>
                    <a:pt x="63836" y="13409"/>
                    <a:pt x="67918" y="11596"/>
                    <a:pt x="72059" y="9939"/>
                  </a:cubicBezTo>
                  <a:cubicBezTo>
                    <a:pt x="77857" y="10767"/>
                    <a:pt x="86833" y="7186"/>
                    <a:pt x="89452" y="12424"/>
                  </a:cubicBezTo>
                  <a:cubicBezTo>
                    <a:pt x="93543" y="20607"/>
                    <a:pt x="88177" y="30689"/>
                    <a:pt x="86968" y="39757"/>
                  </a:cubicBezTo>
                  <a:cubicBezTo>
                    <a:pt x="85640" y="49715"/>
                    <a:pt x="84188" y="48390"/>
                    <a:pt x="81998" y="57150"/>
                  </a:cubicBezTo>
                  <a:cubicBezTo>
                    <a:pt x="75997" y="81151"/>
                    <a:pt x="82710" y="59980"/>
                    <a:pt x="77029" y="77028"/>
                  </a:cubicBezTo>
                  <a:cubicBezTo>
                    <a:pt x="77857" y="79513"/>
                    <a:pt x="79513" y="87102"/>
                    <a:pt x="79513" y="84483"/>
                  </a:cubicBezTo>
                  <a:cubicBezTo>
                    <a:pt x="79513" y="68724"/>
                    <a:pt x="79848" y="52777"/>
                    <a:pt x="77029" y="37272"/>
                  </a:cubicBezTo>
                  <a:cubicBezTo>
                    <a:pt x="76400" y="33814"/>
                    <a:pt x="72059" y="32302"/>
                    <a:pt x="69574" y="29817"/>
                  </a:cubicBezTo>
                  <a:cubicBezTo>
                    <a:pt x="67918" y="33130"/>
                    <a:pt x="63878" y="36125"/>
                    <a:pt x="64605" y="39757"/>
                  </a:cubicBezTo>
                  <a:cubicBezTo>
                    <a:pt x="65119" y="42325"/>
                    <a:pt x="69880" y="40788"/>
                    <a:pt x="72059" y="42241"/>
                  </a:cubicBezTo>
                  <a:cubicBezTo>
                    <a:pt x="90670" y="54649"/>
                    <a:pt x="69244" y="46274"/>
                    <a:pt x="86968" y="52180"/>
                  </a:cubicBezTo>
                  <a:cubicBezTo>
                    <a:pt x="87796" y="54665"/>
                    <a:pt x="87321" y="58113"/>
                    <a:pt x="89452" y="59635"/>
                  </a:cubicBezTo>
                  <a:cubicBezTo>
                    <a:pt x="93715" y="62680"/>
                    <a:pt x="104361" y="64604"/>
                    <a:pt x="104361" y="64604"/>
                  </a:cubicBezTo>
                  <a:cubicBezTo>
                    <a:pt x="101700" y="53961"/>
                    <a:pt x="97890" y="43626"/>
                    <a:pt x="104361" y="32302"/>
                  </a:cubicBezTo>
                  <a:cubicBezTo>
                    <a:pt x="107896" y="26116"/>
                    <a:pt x="115957" y="24019"/>
                    <a:pt x="121755" y="19878"/>
                  </a:cubicBezTo>
                  <a:cubicBezTo>
                    <a:pt x="135007" y="20706"/>
                    <a:pt x="148396" y="20292"/>
                    <a:pt x="161511" y="22363"/>
                  </a:cubicBezTo>
                  <a:cubicBezTo>
                    <a:pt x="171138" y="23883"/>
                    <a:pt x="168028" y="28799"/>
                    <a:pt x="171450" y="34787"/>
                  </a:cubicBezTo>
                  <a:cubicBezTo>
                    <a:pt x="173505" y="38383"/>
                    <a:pt x="176498" y="41356"/>
                    <a:pt x="178905" y="44726"/>
                  </a:cubicBezTo>
                  <a:cubicBezTo>
                    <a:pt x="180641" y="47156"/>
                    <a:pt x="182138" y="49750"/>
                    <a:pt x="183874" y="52180"/>
                  </a:cubicBezTo>
                  <a:cubicBezTo>
                    <a:pt x="186281" y="55550"/>
                    <a:pt x="188016" y="59635"/>
                    <a:pt x="191329" y="62120"/>
                  </a:cubicBezTo>
                  <a:cubicBezTo>
                    <a:pt x="194897" y="64796"/>
                    <a:pt x="199676" y="65278"/>
                    <a:pt x="203752" y="67089"/>
                  </a:cubicBezTo>
                  <a:cubicBezTo>
                    <a:pt x="207137" y="68593"/>
                    <a:pt x="210379" y="70402"/>
                    <a:pt x="213692" y="72059"/>
                  </a:cubicBezTo>
                  <a:cubicBezTo>
                    <a:pt x="209511" y="59517"/>
                    <a:pt x="214243" y="68627"/>
                    <a:pt x="203752" y="59635"/>
                  </a:cubicBezTo>
                  <a:cubicBezTo>
                    <a:pt x="200195" y="56586"/>
                    <a:pt x="197786" y="52179"/>
                    <a:pt x="193813" y="49696"/>
                  </a:cubicBezTo>
                  <a:cubicBezTo>
                    <a:pt x="190917" y="47886"/>
                    <a:pt x="187145" y="48192"/>
                    <a:pt x="183874" y="47211"/>
                  </a:cubicBezTo>
                  <a:cubicBezTo>
                    <a:pt x="178857" y="45706"/>
                    <a:pt x="168966" y="42241"/>
                    <a:pt x="168966" y="42241"/>
                  </a:cubicBezTo>
                  <a:cubicBezTo>
                    <a:pt x="150669" y="43461"/>
                    <a:pt x="134264" y="43326"/>
                    <a:pt x="116785" y="47211"/>
                  </a:cubicBezTo>
                  <a:cubicBezTo>
                    <a:pt x="114228" y="47779"/>
                    <a:pt x="111816" y="48868"/>
                    <a:pt x="109331" y="49696"/>
                  </a:cubicBezTo>
                  <a:cubicBezTo>
                    <a:pt x="116362" y="44422"/>
                    <a:pt x="119903" y="39757"/>
                    <a:pt x="129209" y="39757"/>
                  </a:cubicBezTo>
                  <a:cubicBezTo>
                    <a:pt x="146813" y="39757"/>
                    <a:pt x="183339" y="45358"/>
                    <a:pt x="144118" y="39757"/>
                  </a:cubicBezTo>
                  <a:cubicBezTo>
                    <a:pt x="138320" y="38100"/>
                    <a:pt x="132574" y="36250"/>
                    <a:pt x="126724" y="34787"/>
                  </a:cubicBezTo>
                  <a:cubicBezTo>
                    <a:pt x="122627" y="33763"/>
                    <a:pt x="118423" y="31386"/>
                    <a:pt x="114300" y="32302"/>
                  </a:cubicBezTo>
                  <a:cubicBezTo>
                    <a:pt x="110257" y="33200"/>
                    <a:pt x="107674" y="37272"/>
                    <a:pt x="104361" y="39757"/>
                  </a:cubicBezTo>
                  <a:cubicBezTo>
                    <a:pt x="106018" y="43070"/>
                    <a:pt x="106317" y="47543"/>
                    <a:pt x="109331" y="49696"/>
                  </a:cubicBezTo>
                  <a:cubicBezTo>
                    <a:pt x="112768" y="52151"/>
                    <a:pt x="117658" y="51156"/>
                    <a:pt x="121755" y="52180"/>
                  </a:cubicBezTo>
                  <a:cubicBezTo>
                    <a:pt x="124296" y="52815"/>
                    <a:pt x="126724" y="53837"/>
                    <a:pt x="129209" y="54665"/>
                  </a:cubicBezTo>
                  <a:cubicBezTo>
                    <a:pt x="130866" y="57978"/>
                    <a:pt x="131560" y="61985"/>
                    <a:pt x="134179" y="64604"/>
                  </a:cubicBezTo>
                  <a:cubicBezTo>
                    <a:pt x="136031" y="66456"/>
                    <a:pt x="139014" y="67089"/>
                    <a:pt x="141633" y="67089"/>
                  </a:cubicBezTo>
                  <a:cubicBezTo>
                    <a:pt x="147490" y="67089"/>
                    <a:pt x="153221" y="65378"/>
                    <a:pt x="159026" y="64604"/>
                  </a:cubicBezTo>
                  <a:lnTo>
                    <a:pt x="178905" y="62120"/>
                  </a:lnTo>
                  <a:cubicBezTo>
                    <a:pt x="181390" y="61292"/>
                    <a:pt x="187187" y="62120"/>
                    <a:pt x="186359" y="59635"/>
                  </a:cubicBezTo>
                  <a:cubicBezTo>
                    <a:pt x="185188" y="56121"/>
                    <a:pt x="180124" y="54665"/>
                    <a:pt x="176420" y="54665"/>
                  </a:cubicBezTo>
                  <a:cubicBezTo>
                    <a:pt x="167160" y="54665"/>
                    <a:pt x="158198" y="57978"/>
                    <a:pt x="149087" y="59635"/>
                  </a:cubicBezTo>
                  <a:cubicBezTo>
                    <a:pt x="146508" y="61354"/>
                    <a:pt x="135705" y="69763"/>
                    <a:pt x="131694" y="67089"/>
                  </a:cubicBezTo>
                  <a:cubicBezTo>
                    <a:pt x="129515" y="65636"/>
                    <a:pt x="133008" y="61978"/>
                    <a:pt x="134179" y="59635"/>
                  </a:cubicBezTo>
                  <a:cubicBezTo>
                    <a:pt x="135514" y="56964"/>
                    <a:pt x="137036" y="54292"/>
                    <a:pt x="139148" y="52180"/>
                  </a:cubicBezTo>
                  <a:cubicBezTo>
                    <a:pt x="145528" y="45799"/>
                    <a:pt x="155714" y="44312"/>
                    <a:pt x="163996" y="42241"/>
                  </a:cubicBezTo>
                  <a:cubicBezTo>
                    <a:pt x="171450" y="43069"/>
                    <a:pt x="179051" y="43039"/>
                    <a:pt x="186359" y="44726"/>
                  </a:cubicBezTo>
                  <a:cubicBezTo>
                    <a:pt x="202461" y="48442"/>
                    <a:pt x="190814" y="49757"/>
                    <a:pt x="203752" y="57150"/>
                  </a:cubicBezTo>
                  <a:cubicBezTo>
                    <a:pt x="206717" y="58844"/>
                    <a:pt x="210452" y="58555"/>
                    <a:pt x="213692" y="59635"/>
                  </a:cubicBezTo>
                  <a:cubicBezTo>
                    <a:pt x="217923" y="61045"/>
                    <a:pt x="221806" y="63455"/>
                    <a:pt x="226116" y="64604"/>
                  </a:cubicBezTo>
                  <a:cubicBezTo>
                    <a:pt x="234277" y="66780"/>
                    <a:pt x="242704" y="67804"/>
                    <a:pt x="250963" y="69574"/>
                  </a:cubicBezTo>
                  <a:cubicBezTo>
                    <a:pt x="254302" y="70290"/>
                    <a:pt x="257542" y="71448"/>
                    <a:pt x="260902" y="72059"/>
                  </a:cubicBezTo>
                  <a:cubicBezTo>
                    <a:pt x="268459" y="73433"/>
                    <a:pt x="291237" y="76161"/>
                    <a:pt x="298174" y="77028"/>
                  </a:cubicBezTo>
                  <a:cubicBezTo>
                    <a:pt x="336804" y="73517"/>
                    <a:pt x="330402" y="79866"/>
                    <a:pt x="318052" y="69574"/>
                  </a:cubicBezTo>
                  <a:cubicBezTo>
                    <a:pt x="315353" y="67325"/>
                    <a:pt x="313083" y="64605"/>
                    <a:pt x="310598" y="62120"/>
                  </a:cubicBezTo>
                  <a:cubicBezTo>
                    <a:pt x="309770" y="59635"/>
                    <a:pt x="309145" y="57073"/>
                    <a:pt x="308113" y="54665"/>
                  </a:cubicBezTo>
                  <a:cubicBezTo>
                    <a:pt x="306654" y="51260"/>
                    <a:pt x="304315" y="48240"/>
                    <a:pt x="303144" y="44726"/>
                  </a:cubicBezTo>
                  <a:cubicBezTo>
                    <a:pt x="300984" y="38247"/>
                    <a:pt x="298174" y="24848"/>
                    <a:pt x="298174" y="24848"/>
                  </a:cubicBezTo>
                  <a:cubicBezTo>
                    <a:pt x="300659" y="23191"/>
                    <a:pt x="302646" y="20022"/>
                    <a:pt x="305629" y="19878"/>
                  </a:cubicBezTo>
                  <a:cubicBezTo>
                    <a:pt x="447318" y="13022"/>
                    <a:pt x="496598" y="39580"/>
                    <a:pt x="442292" y="12424"/>
                  </a:cubicBezTo>
                  <a:cubicBezTo>
                    <a:pt x="440635" y="9939"/>
                    <a:pt x="440308" y="4970"/>
                    <a:pt x="437322" y="4970"/>
                  </a:cubicBezTo>
                  <a:cubicBezTo>
                    <a:pt x="434703" y="4970"/>
                    <a:pt x="434406" y="9841"/>
                    <a:pt x="434837" y="12424"/>
                  </a:cubicBezTo>
                  <a:cubicBezTo>
                    <a:pt x="435328" y="15370"/>
                    <a:pt x="438325" y="17285"/>
                    <a:pt x="439807" y="19878"/>
                  </a:cubicBezTo>
                  <a:cubicBezTo>
                    <a:pt x="441645" y="23094"/>
                    <a:pt x="443476" y="26349"/>
                    <a:pt x="444776" y="29817"/>
                  </a:cubicBezTo>
                  <a:cubicBezTo>
                    <a:pt x="445975" y="33015"/>
                    <a:pt x="445734" y="36702"/>
                    <a:pt x="447261" y="39757"/>
                  </a:cubicBezTo>
                  <a:cubicBezTo>
                    <a:pt x="449932" y="45099"/>
                    <a:pt x="457200" y="54665"/>
                    <a:pt x="457200" y="54665"/>
                  </a:cubicBezTo>
                  <a:cubicBezTo>
                    <a:pt x="458028" y="57978"/>
                    <a:pt x="459685" y="68019"/>
                    <a:pt x="459685" y="64604"/>
                  </a:cubicBezTo>
                  <a:cubicBezTo>
                    <a:pt x="459685" y="49988"/>
                    <a:pt x="457178" y="51301"/>
                    <a:pt x="452231" y="39757"/>
                  </a:cubicBezTo>
                  <a:cubicBezTo>
                    <a:pt x="451199" y="37349"/>
                    <a:pt x="449746" y="29683"/>
                    <a:pt x="449746" y="32302"/>
                  </a:cubicBezTo>
                  <a:cubicBezTo>
                    <a:pt x="449746" y="45692"/>
                    <a:pt x="451200" y="45665"/>
                    <a:pt x="457200" y="54665"/>
                  </a:cubicBezTo>
                  <a:cubicBezTo>
                    <a:pt x="456372" y="62119"/>
                    <a:pt x="461502" y="73834"/>
                    <a:pt x="454716" y="77028"/>
                  </a:cubicBezTo>
                  <a:cubicBezTo>
                    <a:pt x="442702" y="82682"/>
                    <a:pt x="428177" y="75803"/>
                    <a:pt x="414959" y="74544"/>
                  </a:cubicBezTo>
                  <a:cubicBezTo>
                    <a:pt x="410755" y="74144"/>
                    <a:pt x="406646" y="73026"/>
                    <a:pt x="402535" y="72059"/>
                  </a:cubicBezTo>
                  <a:cubicBezTo>
                    <a:pt x="392562" y="69712"/>
                    <a:pt x="382884" y="65874"/>
                    <a:pt x="372718" y="64604"/>
                  </a:cubicBezTo>
                  <a:lnTo>
                    <a:pt x="352839" y="62120"/>
                  </a:lnTo>
                  <a:cubicBezTo>
                    <a:pt x="337816" y="58364"/>
                    <a:pt x="346143" y="60716"/>
                    <a:pt x="327992" y="54665"/>
                  </a:cubicBezTo>
                  <a:lnTo>
                    <a:pt x="320537" y="52180"/>
                  </a:lnTo>
                  <a:cubicBezTo>
                    <a:pt x="316396" y="48867"/>
                    <a:pt x="311295" y="46484"/>
                    <a:pt x="308113" y="42241"/>
                  </a:cubicBezTo>
                  <a:cubicBezTo>
                    <a:pt x="306064" y="39509"/>
                    <a:pt x="302850" y="34287"/>
                    <a:pt x="305629" y="32302"/>
                  </a:cubicBezTo>
                  <a:cubicBezTo>
                    <a:pt x="311063" y="28421"/>
                    <a:pt x="318881" y="30645"/>
                    <a:pt x="325507" y="29817"/>
                  </a:cubicBezTo>
                  <a:lnTo>
                    <a:pt x="367748" y="32302"/>
                  </a:lnTo>
                  <a:lnTo>
                    <a:pt x="437322" y="37272"/>
                  </a:lnTo>
                  <a:cubicBezTo>
                    <a:pt x="439807" y="38100"/>
                    <a:pt x="445749" y="37325"/>
                    <a:pt x="444776" y="39757"/>
                  </a:cubicBezTo>
                  <a:cubicBezTo>
                    <a:pt x="442806" y="44681"/>
                    <a:pt x="437008" y="47156"/>
                    <a:pt x="432352" y="49696"/>
                  </a:cubicBezTo>
                  <a:cubicBezTo>
                    <a:pt x="427753" y="52204"/>
                    <a:pt x="421802" y="51759"/>
                    <a:pt x="417444" y="54665"/>
                  </a:cubicBezTo>
                  <a:cubicBezTo>
                    <a:pt x="407810" y="61088"/>
                    <a:pt x="412822" y="58690"/>
                    <a:pt x="402535" y="62120"/>
                  </a:cubicBezTo>
                  <a:cubicBezTo>
                    <a:pt x="397565" y="61292"/>
                    <a:pt x="392328" y="61444"/>
                    <a:pt x="387626" y="59635"/>
                  </a:cubicBezTo>
                  <a:cubicBezTo>
                    <a:pt x="369702" y="52741"/>
                    <a:pt x="372212" y="49359"/>
                    <a:pt x="357809" y="39757"/>
                  </a:cubicBezTo>
                  <a:cubicBezTo>
                    <a:pt x="342303" y="29419"/>
                    <a:pt x="353664" y="38926"/>
                    <a:pt x="340416" y="32302"/>
                  </a:cubicBezTo>
                  <a:cubicBezTo>
                    <a:pt x="337745" y="30967"/>
                    <a:pt x="335446" y="28989"/>
                    <a:pt x="332961" y="27333"/>
                  </a:cubicBezTo>
                  <a:cubicBezTo>
                    <a:pt x="328049" y="28970"/>
                    <a:pt x="321556" y="30407"/>
                    <a:pt x="318052" y="34787"/>
                  </a:cubicBezTo>
                  <a:cubicBezTo>
                    <a:pt x="316416" y="36832"/>
                    <a:pt x="316396" y="39756"/>
                    <a:pt x="315568" y="42241"/>
                  </a:cubicBezTo>
                  <a:cubicBezTo>
                    <a:pt x="318053" y="43898"/>
                    <a:pt x="320351" y="45875"/>
                    <a:pt x="323022" y="47211"/>
                  </a:cubicBezTo>
                  <a:cubicBezTo>
                    <a:pt x="325365" y="48382"/>
                    <a:pt x="327861" y="49555"/>
                    <a:pt x="330476" y="49696"/>
                  </a:cubicBezTo>
                  <a:cubicBezTo>
                    <a:pt x="358608" y="51216"/>
                    <a:pt x="386798" y="51352"/>
                    <a:pt x="414959" y="52180"/>
                  </a:cubicBezTo>
                  <a:cubicBezTo>
                    <a:pt x="419787" y="66663"/>
                    <a:pt x="415101" y="58463"/>
                    <a:pt x="437322" y="69574"/>
                  </a:cubicBezTo>
                  <a:lnTo>
                    <a:pt x="447261" y="74544"/>
                  </a:lnTo>
                  <a:cubicBezTo>
                    <a:pt x="446433" y="72059"/>
                    <a:pt x="445496" y="69608"/>
                    <a:pt x="444776" y="67089"/>
                  </a:cubicBezTo>
                  <a:cubicBezTo>
                    <a:pt x="443838" y="63805"/>
                    <a:pt x="445346" y="58677"/>
                    <a:pt x="442292" y="57150"/>
                  </a:cubicBezTo>
                  <a:cubicBezTo>
                    <a:pt x="438020" y="55014"/>
                    <a:pt x="429274" y="59932"/>
                    <a:pt x="424898" y="62120"/>
                  </a:cubicBezTo>
                </a:path>
              </a:pathLst>
            </a:cu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8F3F8BEB-4963-931D-2E9D-98A778CE2EFF}"/>
                </a:ext>
              </a:extLst>
            </p:cNvPr>
            <p:cNvSpPr/>
            <p:nvPr/>
          </p:nvSpPr>
          <p:spPr>
            <a:xfrm>
              <a:off x="3473367" y="3038852"/>
              <a:ext cx="107205" cy="47248"/>
            </a:xfrm>
            <a:custGeom>
              <a:avLst/>
              <a:gdLst>
                <a:gd name="connsiteX0" fmla="*/ 359 w 107205"/>
                <a:gd name="connsiteY0" fmla="*/ 37 h 47248"/>
                <a:gd name="connsiteX1" fmla="*/ 12783 w 107205"/>
                <a:gd name="connsiteY1" fmla="*/ 5007 h 47248"/>
                <a:gd name="connsiteX2" fmla="*/ 32661 w 107205"/>
                <a:gd name="connsiteY2" fmla="*/ 22400 h 47248"/>
                <a:gd name="connsiteX3" fmla="*/ 32661 w 107205"/>
                <a:gd name="connsiteY3" fmla="*/ 42278 h 47248"/>
                <a:gd name="connsiteX4" fmla="*/ 25207 w 107205"/>
                <a:gd name="connsiteY4" fmla="*/ 39794 h 47248"/>
                <a:gd name="connsiteX5" fmla="*/ 22722 w 107205"/>
                <a:gd name="connsiteY5" fmla="*/ 32339 h 47248"/>
                <a:gd name="connsiteX6" fmla="*/ 17753 w 107205"/>
                <a:gd name="connsiteY6" fmla="*/ 24885 h 47248"/>
                <a:gd name="connsiteX7" fmla="*/ 40116 w 107205"/>
                <a:gd name="connsiteY7" fmla="*/ 34824 h 47248"/>
                <a:gd name="connsiteX8" fmla="*/ 47570 w 107205"/>
                <a:gd name="connsiteY8" fmla="*/ 37309 h 47248"/>
                <a:gd name="connsiteX9" fmla="*/ 55024 w 107205"/>
                <a:gd name="connsiteY9" fmla="*/ 42278 h 47248"/>
                <a:gd name="connsiteX10" fmla="*/ 82357 w 107205"/>
                <a:gd name="connsiteY10" fmla="*/ 44763 h 47248"/>
                <a:gd name="connsiteX11" fmla="*/ 107205 w 107205"/>
                <a:gd name="connsiteY11" fmla="*/ 47248 h 47248"/>
                <a:gd name="connsiteX12" fmla="*/ 99750 w 107205"/>
                <a:gd name="connsiteY12" fmla="*/ 37309 h 47248"/>
                <a:gd name="connsiteX13" fmla="*/ 97266 w 107205"/>
                <a:gd name="connsiteY13" fmla="*/ 27370 h 47248"/>
                <a:gd name="connsiteX14" fmla="*/ 89811 w 107205"/>
                <a:gd name="connsiteY14" fmla="*/ 22400 h 47248"/>
                <a:gd name="connsiteX15" fmla="*/ 52540 w 107205"/>
                <a:gd name="connsiteY15" fmla="*/ 19915 h 47248"/>
                <a:gd name="connsiteX16" fmla="*/ 42600 w 107205"/>
                <a:gd name="connsiteY16" fmla="*/ 12461 h 47248"/>
                <a:gd name="connsiteX17" fmla="*/ 27692 w 107205"/>
                <a:gd name="connsiteY17" fmla="*/ 7491 h 47248"/>
                <a:gd name="connsiteX18" fmla="*/ 359 w 107205"/>
                <a:gd name="connsiteY18" fmla="*/ 37 h 4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205" h="47248">
                  <a:moveTo>
                    <a:pt x="359" y="37"/>
                  </a:moveTo>
                  <a:cubicBezTo>
                    <a:pt x="-2126" y="-377"/>
                    <a:pt x="8958" y="2712"/>
                    <a:pt x="12783" y="5007"/>
                  </a:cubicBezTo>
                  <a:cubicBezTo>
                    <a:pt x="20368" y="9558"/>
                    <a:pt x="26481" y="16220"/>
                    <a:pt x="32661" y="22400"/>
                  </a:cubicBezTo>
                  <a:cubicBezTo>
                    <a:pt x="32860" y="23393"/>
                    <a:pt x="38218" y="39499"/>
                    <a:pt x="32661" y="42278"/>
                  </a:cubicBezTo>
                  <a:cubicBezTo>
                    <a:pt x="30319" y="43449"/>
                    <a:pt x="27692" y="40622"/>
                    <a:pt x="25207" y="39794"/>
                  </a:cubicBezTo>
                  <a:cubicBezTo>
                    <a:pt x="24379" y="37309"/>
                    <a:pt x="23893" y="34682"/>
                    <a:pt x="22722" y="32339"/>
                  </a:cubicBezTo>
                  <a:cubicBezTo>
                    <a:pt x="21387" y="29668"/>
                    <a:pt x="14856" y="25609"/>
                    <a:pt x="17753" y="24885"/>
                  </a:cubicBezTo>
                  <a:cubicBezTo>
                    <a:pt x="26297" y="22750"/>
                    <a:pt x="33546" y="31539"/>
                    <a:pt x="40116" y="34824"/>
                  </a:cubicBezTo>
                  <a:cubicBezTo>
                    <a:pt x="42459" y="35995"/>
                    <a:pt x="45227" y="36138"/>
                    <a:pt x="47570" y="37309"/>
                  </a:cubicBezTo>
                  <a:cubicBezTo>
                    <a:pt x="50241" y="38644"/>
                    <a:pt x="52104" y="41652"/>
                    <a:pt x="55024" y="42278"/>
                  </a:cubicBezTo>
                  <a:cubicBezTo>
                    <a:pt x="63970" y="44195"/>
                    <a:pt x="73250" y="43896"/>
                    <a:pt x="82357" y="44763"/>
                  </a:cubicBezTo>
                  <a:lnTo>
                    <a:pt x="107205" y="47248"/>
                  </a:lnTo>
                  <a:cubicBezTo>
                    <a:pt x="104720" y="43935"/>
                    <a:pt x="101602" y="41013"/>
                    <a:pt x="99750" y="37309"/>
                  </a:cubicBezTo>
                  <a:cubicBezTo>
                    <a:pt x="98223" y="34255"/>
                    <a:pt x="99160" y="30211"/>
                    <a:pt x="97266" y="27370"/>
                  </a:cubicBezTo>
                  <a:cubicBezTo>
                    <a:pt x="95609" y="24885"/>
                    <a:pt x="92296" y="24057"/>
                    <a:pt x="89811" y="22400"/>
                  </a:cubicBezTo>
                  <a:cubicBezTo>
                    <a:pt x="72672" y="25257"/>
                    <a:pt x="71786" y="27317"/>
                    <a:pt x="52540" y="19915"/>
                  </a:cubicBezTo>
                  <a:cubicBezTo>
                    <a:pt x="48675" y="18428"/>
                    <a:pt x="46304" y="14313"/>
                    <a:pt x="42600" y="12461"/>
                  </a:cubicBezTo>
                  <a:cubicBezTo>
                    <a:pt x="37915" y="10118"/>
                    <a:pt x="27692" y="7491"/>
                    <a:pt x="27692" y="7491"/>
                  </a:cubicBezTo>
                  <a:cubicBezTo>
                    <a:pt x="11672" y="12831"/>
                    <a:pt x="2844" y="451"/>
                    <a:pt x="359" y="37"/>
                  </a:cubicBezTo>
                  <a:close/>
                </a:path>
              </a:pathLst>
            </a:custGeom>
            <a:solidFill>
              <a:srgbClr val="CCE5A6"/>
            </a:solidFill>
            <a:ln>
              <a:solidFill>
                <a:srgbClr val="CCE5A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0B87B18-7CBB-6E42-C31E-C86EC5A174F4}"/>
                </a:ext>
              </a:extLst>
            </p:cNvPr>
            <p:cNvSpPr txBox="1"/>
            <p:nvPr/>
          </p:nvSpPr>
          <p:spPr>
            <a:xfrm>
              <a:off x="2507540" y="3016630"/>
              <a:ext cx="12561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ZA" sz="1400" spc="300" noProof="0" dirty="0">
                  <a:latin typeface="Book Antiqua" panose="02040602050305030304" pitchFamily="18" charset="0"/>
                </a:rPr>
                <a:t>Kaušėnai</a:t>
              </a:r>
              <a:endParaRPr lang="en-ZA" sz="1400" spc="300" noProof="0" dirty="0">
                <a:solidFill>
                  <a:srgbClr val="C00000"/>
                </a:solidFill>
                <a:latin typeface="Book Antiqua" panose="0204060205030503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3B247D-9395-1101-877A-55C7B5434236}"/>
                </a:ext>
              </a:extLst>
            </p:cNvPr>
            <p:cNvSpPr/>
            <p:nvPr/>
          </p:nvSpPr>
          <p:spPr>
            <a:xfrm>
              <a:off x="6786961" y="3792392"/>
              <a:ext cx="118430" cy="83790"/>
            </a:xfrm>
            <a:prstGeom prst="rect">
              <a:avLst/>
            </a:pr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C143177-B182-2F1C-619E-FDA4D6073468}"/>
                </a:ext>
              </a:extLst>
            </p:cNvPr>
            <p:cNvSpPr/>
            <p:nvPr/>
          </p:nvSpPr>
          <p:spPr>
            <a:xfrm>
              <a:off x="7029450" y="3807619"/>
              <a:ext cx="104775" cy="35719"/>
            </a:xfrm>
            <a:custGeom>
              <a:avLst/>
              <a:gdLst>
                <a:gd name="connsiteX0" fmla="*/ 0 w 104775"/>
                <a:gd name="connsiteY0" fmla="*/ 0 h 35719"/>
                <a:gd name="connsiteX1" fmla="*/ 19050 w 104775"/>
                <a:gd name="connsiteY1" fmla="*/ 2381 h 35719"/>
                <a:gd name="connsiteX2" fmla="*/ 30956 w 104775"/>
                <a:gd name="connsiteY2" fmla="*/ 7144 h 35719"/>
                <a:gd name="connsiteX3" fmla="*/ 38100 w 104775"/>
                <a:gd name="connsiteY3" fmla="*/ 9525 h 35719"/>
                <a:gd name="connsiteX4" fmla="*/ 50006 w 104775"/>
                <a:gd name="connsiteY4" fmla="*/ 14287 h 35719"/>
                <a:gd name="connsiteX5" fmla="*/ 64294 w 104775"/>
                <a:gd name="connsiteY5" fmla="*/ 19050 h 35719"/>
                <a:gd name="connsiteX6" fmla="*/ 76200 w 104775"/>
                <a:gd name="connsiteY6" fmla="*/ 21431 h 35719"/>
                <a:gd name="connsiteX7" fmla="*/ 95250 w 104775"/>
                <a:gd name="connsiteY7" fmla="*/ 30956 h 35719"/>
                <a:gd name="connsiteX8" fmla="*/ 104775 w 104775"/>
                <a:gd name="connsiteY8" fmla="*/ 35719 h 35719"/>
                <a:gd name="connsiteX9" fmla="*/ 100013 w 104775"/>
                <a:gd name="connsiteY9" fmla="*/ 28575 h 35719"/>
                <a:gd name="connsiteX10" fmla="*/ 95250 w 104775"/>
                <a:gd name="connsiteY10" fmla="*/ 19050 h 35719"/>
                <a:gd name="connsiteX11" fmla="*/ 88106 w 104775"/>
                <a:gd name="connsiteY11" fmla="*/ 16669 h 35719"/>
                <a:gd name="connsiteX12" fmla="*/ 85725 w 104775"/>
                <a:gd name="connsiteY12" fmla="*/ 9525 h 35719"/>
                <a:gd name="connsiteX13" fmla="*/ 78581 w 104775"/>
                <a:gd name="connsiteY13" fmla="*/ 7144 h 35719"/>
                <a:gd name="connsiteX14" fmla="*/ 57150 w 104775"/>
                <a:gd name="connsiteY14" fmla="*/ 9525 h 35719"/>
                <a:gd name="connsiteX15" fmla="*/ 50006 w 104775"/>
                <a:gd name="connsiteY15" fmla="*/ 14287 h 3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4775" h="35719">
                  <a:moveTo>
                    <a:pt x="0" y="0"/>
                  </a:moveTo>
                  <a:cubicBezTo>
                    <a:pt x="6350" y="794"/>
                    <a:pt x="12814" y="942"/>
                    <a:pt x="19050" y="2381"/>
                  </a:cubicBezTo>
                  <a:cubicBezTo>
                    <a:pt x="23215" y="3342"/>
                    <a:pt x="26954" y="5643"/>
                    <a:pt x="30956" y="7144"/>
                  </a:cubicBezTo>
                  <a:cubicBezTo>
                    <a:pt x="33306" y="8025"/>
                    <a:pt x="35750" y="8644"/>
                    <a:pt x="38100" y="9525"/>
                  </a:cubicBezTo>
                  <a:cubicBezTo>
                    <a:pt x="42102" y="11026"/>
                    <a:pt x="45989" y="12826"/>
                    <a:pt x="50006" y="14287"/>
                  </a:cubicBezTo>
                  <a:cubicBezTo>
                    <a:pt x="54724" y="16003"/>
                    <a:pt x="59371" y="18066"/>
                    <a:pt x="64294" y="19050"/>
                  </a:cubicBezTo>
                  <a:lnTo>
                    <a:pt x="76200" y="21431"/>
                  </a:lnTo>
                  <a:lnTo>
                    <a:pt x="95250" y="30956"/>
                  </a:lnTo>
                  <a:lnTo>
                    <a:pt x="104775" y="35719"/>
                  </a:lnTo>
                  <a:cubicBezTo>
                    <a:pt x="103188" y="33338"/>
                    <a:pt x="101433" y="31060"/>
                    <a:pt x="100013" y="28575"/>
                  </a:cubicBezTo>
                  <a:cubicBezTo>
                    <a:pt x="98252" y="25493"/>
                    <a:pt x="97760" y="21560"/>
                    <a:pt x="95250" y="19050"/>
                  </a:cubicBezTo>
                  <a:cubicBezTo>
                    <a:pt x="93475" y="17275"/>
                    <a:pt x="90487" y="17463"/>
                    <a:pt x="88106" y="16669"/>
                  </a:cubicBezTo>
                  <a:cubicBezTo>
                    <a:pt x="87312" y="14288"/>
                    <a:pt x="87500" y="11300"/>
                    <a:pt x="85725" y="9525"/>
                  </a:cubicBezTo>
                  <a:cubicBezTo>
                    <a:pt x="83950" y="7750"/>
                    <a:pt x="81091" y="7144"/>
                    <a:pt x="78581" y="7144"/>
                  </a:cubicBezTo>
                  <a:cubicBezTo>
                    <a:pt x="71393" y="7144"/>
                    <a:pt x="64294" y="8731"/>
                    <a:pt x="57150" y="9525"/>
                  </a:cubicBezTo>
                  <a:lnTo>
                    <a:pt x="50006" y="14287"/>
                  </a:lnTo>
                </a:path>
              </a:pathLst>
            </a:cu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6B3B7FB-3AB7-3883-CAF9-5CB1BFA204C6}"/>
                </a:ext>
              </a:extLst>
            </p:cNvPr>
            <p:cNvSpPr/>
            <p:nvPr/>
          </p:nvSpPr>
          <p:spPr>
            <a:xfrm>
              <a:off x="6914235" y="3821100"/>
              <a:ext cx="60446" cy="53194"/>
            </a:xfrm>
            <a:custGeom>
              <a:avLst/>
              <a:gdLst>
                <a:gd name="connsiteX0" fmla="*/ 27109 w 60446"/>
                <a:gd name="connsiteY0" fmla="*/ 5569 h 53194"/>
                <a:gd name="connsiteX1" fmla="*/ 24728 w 60446"/>
                <a:gd name="connsiteY1" fmla="*/ 38906 h 53194"/>
                <a:gd name="connsiteX2" fmla="*/ 22346 w 60446"/>
                <a:gd name="connsiteY2" fmla="*/ 46050 h 53194"/>
                <a:gd name="connsiteX3" fmla="*/ 5678 w 60446"/>
                <a:gd name="connsiteY3" fmla="*/ 53194 h 53194"/>
                <a:gd name="connsiteX4" fmla="*/ 5678 w 60446"/>
                <a:gd name="connsiteY4" fmla="*/ 36525 h 53194"/>
                <a:gd name="connsiteX5" fmla="*/ 22346 w 60446"/>
                <a:gd name="connsiteY5" fmla="*/ 38906 h 53194"/>
                <a:gd name="connsiteX6" fmla="*/ 46159 w 60446"/>
                <a:gd name="connsiteY6" fmla="*/ 36525 h 53194"/>
                <a:gd name="connsiteX7" fmla="*/ 55684 w 60446"/>
                <a:gd name="connsiteY7" fmla="*/ 17475 h 53194"/>
                <a:gd name="connsiteX8" fmla="*/ 60446 w 60446"/>
                <a:gd name="connsiteY8" fmla="*/ 10331 h 53194"/>
                <a:gd name="connsiteX9" fmla="*/ 27109 w 60446"/>
                <a:gd name="connsiteY9" fmla="*/ 5569 h 5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446" h="53194">
                  <a:moveTo>
                    <a:pt x="27109" y="5569"/>
                  </a:moveTo>
                  <a:cubicBezTo>
                    <a:pt x="21156" y="10331"/>
                    <a:pt x="26030" y="27842"/>
                    <a:pt x="24728" y="38906"/>
                  </a:cubicBezTo>
                  <a:cubicBezTo>
                    <a:pt x="24435" y="41399"/>
                    <a:pt x="24121" y="44275"/>
                    <a:pt x="22346" y="46050"/>
                  </a:cubicBezTo>
                  <a:cubicBezTo>
                    <a:pt x="19403" y="48993"/>
                    <a:pt x="9948" y="51771"/>
                    <a:pt x="5678" y="53194"/>
                  </a:cubicBezTo>
                  <a:cubicBezTo>
                    <a:pt x="3375" y="49739"/>
                    <a:pt x="-5858" y="40371"/>
                    <a:pt x="5678" y="36525"/>
                  </a:cubicBezTo>
                  <a:cubicBezTo>
                    <a:pt x="11002" y="34750"/>
                    <a:pt x="16790" y="38112"/>
                    <a:pt x="22346" y="38906"/>
                  </a:cubicBezTo>
                  <a:cubicBezTo>
                    <a:pt x="30284" y="38112"/>
                    <a:pt x="38713" y="39389"/>
                    <a:pt x="46159" y="36525"/>
                  </a:cubicBezTo>
                  <a:cubicBezTo>
                    <a:pt x="54301" y="33394"/>
                    <a:pt x="53137" y="23419"/>
                    <a:pt x="55684" y="17475"/>
                  </a:cubicBezTo>
                  <a:cubicBezTo>
                    <a:pt x="56811" y="14844"/>
                    <a:pt x="58859" y="12712"/>
                    <a:pt x="60446" y="10331"/>
                  </a:cubicBezTo>
                  <a:cubicBezTo>
                    <a:pt x="49520" y="-6058"/>
                    <a:pt x="33062" y="807"/>
                    <a:pt x="27109" y="5569"/>
                  </a:cubicBezTo>
                  <a:close/>
                </a:path>
              </a:pathLst>
            </a:cu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BA3EF3C-1072-5605-2571-57161E931274}"/>
                </a:ext>
              </a:extLst>
            </p:cNvPr>
            <p:cNvSpPr/>
            <p:nvPr/>
          </p:nvSpPr>
          <p:spPr>
            <a:xfrm>
              <a:off x="6946106" y="3812108"/>
              <a:ext cx="223838" cy="76473"/>
            </a:xfrm>
            <a:custGeom>
              <a:avLst/>
              <a:gdLst>
                <a:gd name="connsiteX0" fmla="*/ 0 w 223838"/>
                <a:gd name="connsiteY0" fmla="*/ 2655 h 76473"/>
                <a:gd name="connsiteX1" fmla="*/ 47625 w 223838"/>
                <a:gd name="connsiteY1" fmla="*/ 2655 h 76473"/>
                <a:gd name="connsiteX2" fmla="*/ 59532 w 223838"/>
                <a:gd name="connsiteY2" fmla="*/ 12180 h 76473"/>
                <a:gd name="connsiteX3" fmla="*/ 69057 w 223838"/>
                <a:gd name="connsiteY3" fmla="*/ 16942 h 76473"/>
                <a:gd name="connsiteX4" fmla="*/ 76200 w 223838"/>
                <a:gd name="connsiteY4" fmla="*/ 21705 h 76473"/>
                <a:gd name="connsiteX5" fmla="*/ 85725 w 223838"/>
                <a:gd name="connsiteY5" fmla="*/ 24086 h 76473"/>
                <a:gd name="connsiteX6" fmla="*/ 104775 w 223838"/>
                <a:gd name="connsiteY6" fmla="*/ 33611 h 76473"/>
                <a:gd name="connsiteX7" fmla="*/ 111919 w 223838"/>
                <a:gd name="connsiteY7" fmla="*/ 38373 h 76473"/>
                <a:gd name="connsiteX8" fmla="*/ 138113 w 223838"/>
                <a:gd name="connsiteY8" fmla="*/ 45517 h 76473"/>
                <a:gd name="connsiteX9" fmla="*/ 145257 w 223838"/>
                <a:gd name="connsiteY9" fmla="*/ 47898 h 76473"/>
                <a:gd name="connsiteX10" fmla="*/ 164307 w 223838"/>
                <a:gd name="connsiteY10" fmla="*/ 55042 h 76473"/>
                <a:gd name="connsiteX11" fmla="*/ 173832 w 223838"/>
                <a:gd name="connsiteY11" fmla="*/ 59805 h 76473"/>
                <a:gd name="connsiteX12" fmla="*/ 180975 w 223838"/>
                <a:gd name="connsiteY12" fmla="*/ 62186 h 76473"/>
                <a:gd name="connsiteX13" fmla="*/ 192882 w 223838"/>
                <a:gd name="connsiteY13" fmla="*/ 66948 h 76473"/>
                <a:gd name="connsiteX14" fmla="*/ 219075 w 223838"/>
                <a:gd name="connsiteY14" fmla="*/ 74092 h 76473"/>
                <a:gd name="connsiteX15" fmla="*/ 223838 w 223838"/>
                <a:gd name="connsiteY15" fmla="*/ 76473 h 7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3838" h="76473">
                  <a:moveTo>
                    <a:pt x="0" y="2655"/>
                  </a:moveTo>
                  <a:cubicBezTo>
                    <a:pt x="15844" y="894"/>
                    <a:pt x="31717" y="-2317"/>
                    <a:pt x="47625" y="2655"/>
                  </a:cubicBezTo>
                  <a:cubicBezTo>
                    <a:pt x="52476" y="4171"/>
                    <a:pt x="55303" y="9361"/>
                    <a:pt x="59532" y="12180"/>
                  </a:cubicBezTo>
                  <a:cubicBezTo>
                    <a:pt x="62486" y="14149"/>
                    <a:pt x="65975" y="15181"/>
                    <a:pt x="69057" y="16942"/>
                  </a:cubicBezTo>
                  <a:cubicBezTo>
                    <a:pt x="71542" y="18362"/>
                    <a:pt x="73570" y="20578"/>
                    <a:pt x="76200" y="21705"/>
                  </a:cubicBezTo>
                  <a:cubicBezTo>
                    <a:pt x="79208" y="22994"/>
                    <a:pt x="82704" y="22827"/>
                    <a:pt x="85725" y="24086"/>
                  </a:cubicBezTo>
                  <a:cubicBezTo>
                    <a:pt x="92278" y="26817"/>
                    <a:pt x="98868" y="29673"/>
                    <a:pt x="104775" y="33611"/>
                  </a:cubicBezTo>
                  <a:cubicBezTo>
                    <a:pt x="107156" y="35198"/>
                    <a:pt x="109262" y="37310"/>
                    <a:pt x="111919" y="38373"/>
                  </a:cubicBezTo>
                  <a:cubicBezTo>
                    <a:pt x="120275" y="41715"/>
                    <a:pt x="129472" y="43048"/>
                    <a:pt x="138113" y="45517"/>
                  </a:cubicBezTo>
                  <a:cubicBezTo>
                    <a:pt x="140527" y="46207"/>
                    <a:pt x="142876" y="47104"/>
                    <a:pt x="145257" y="47898"/>
                  </a:cubicBezTo>
                  <a:cubicBezTo>
                    <a:pt x="159928" y="57681"/>
                    <a:pt x="143709" y="48176"/>
                    <a:pt x="164307" y="55042"/>
                  </a:cubicBezTo>
                  <a:cubicBezTo>
                    <a:pt x="167675" y="56165"/>
                    <a:pt x="170569" y="58407"/>
                    <a:pt x="173832" y="59805"/>
                  </a:cubicBezTo>
                  <a:cubicBezTo>
                    <a:pt x="176139" y="60794"/>
                    <a:pt x="178625" y="61305"/>
                    <a:pt x="180975" y="62186"/>
                  </a:cubicBezTo>
                  <a:cubicBezTo>
                    <a:pt x="184978" y="63687"/>
                    <a:pt x="188796" y="65691"/>
                    <a:pt x="192882" y="66948"/>
                  </a:cubicBezTo>
                  <a:cubicBezTo>
                    <a:pt x="202646" y="69952"/>
                    <a:pt x="210217" y="70549"/>
                    <a:pt x="219075" y="74092"/>
                  </a:cubicBezTo>
                  <a:cubicBezTo>
                    <a:pt x="220723" y="74751"/>
                    <a:pt x="222250" y="75679"/>
                    <a:pt x="223838" y="76473"/>
                  </a:cubicBezTo>
                </a:path>
              </a:pathLst>
            </a:custGeom>
            <a:noFill/>
            <a:ln>
              <a:solidFill>
                <a:srgbClr val="E7E7D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34AB9F5-BBDC-5E39-E545-90FFC6FCF262}"/>
                </a:ext>
              </a:extLst>
            </p:cNvPr>
            <p:cNvSpPr/>
            <p:nvPr/>
          </p:nvSpPr>
          <p:spPr>
            <a:xfrm>
              <a:off x="6955631" y="3847660"/>
              <a:ext cx="95250" cy="40921"/>
            </a:xfrm>
            <a:custGeom>
              <a:avLst/>
              <a:gdLst>
                <a:gd name="connsiteX0" fmla="*/ 0 w 95250"/>
                <a:gd name="connsiteY0" fmla="*/ 40921 h 40921"/>
                <a:gd name="connsiteX1" fmla="*/ 9525 w 95250"/>
                <a:gd name="connsiteY1" fmla="*/ 21871 h 40921"/>
                <a:gd name="connsiteX2" fmla="*/ 19050 w 95250"/>
                <a:gd name="connsiteY2" fmla="*/ 17109 h 40921"/>
                <a:gd name="connsiteX3" fmla="*/ 28575 w 95250"/>
                <a:gd name="connsiteY3" fmla="*/ 9965 h 40921"/>
                <a:gd name="connsiteX4" fmla="*/ 35719 w 95250"/>
                <a:gd name="connsiteY4" fmla="*/ 7584 h 40921"/>
                <a:gd name="connsiteX5" fmla="*/ 45244 w 95250"/>
                <a:gd name="connsiteY5" fmla="*/ 2821 h 40921"/>
                <a:gd name="connsiteX6" fmla="*/ 95250 w 95250"/>
                <a:gd name="connsiteY6" fmla="*/ 440 h 40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40921">
                  <a:moveTo>
                    <a:pt x="0" y="40921"/>
                  </a:moveTo>
                  <a:cubicBezTo>
                    <a:pt x="1563" y="37015"/>
                    <a:pt x="5247" y="25436"/>
                    <a:pt x="9525" y="21871"/>
                  </a:cubicBezTo>
                  <a:cubicBezTo>
                    <a:pt x="12252" y="19599"/>
                    <a:pt x="16040" y="18990"/>
                    <a:pt x="19050" y="17109"/>
                  </a:cubicBezTo>
                  <a:cubicBezTo>
                    <a:pt x="22416" y="15006"/>
                    <a:pt x="25129" y="11934"/>
                    <a:pt x="28575" y="9965"/>
                  </a:cubicBezTo>
                  <a:cubicBezTo>
                    <a:pt x="30754" y="8720"/>
                    <a:pt x="33412" y="8573"/>
                    <a:pt x="35719" y="7584"/>
                  </a:cubicBezTo>
                  <a:cubicBezTo>
                    <a:pt x="38982" y="6186"/>
                    <a:pt x="41844" y="3841"/>
                    <a:pt x="45244" y="2821"/>
                  </a:cubicBezTo>
                  <a:cubicBezTo>
                    <a:pt x="59704" y="-1517"/>
                    <a:pt x="83239" y="440"/>
                    <a:pt x="95250" y="440"/>
                  </a:cubicBezTo>
                </a:path>
              </a:pathLst>
            </a:custGeom>
            <a:solidFill>
              <a:srgbClr val="E7E7D3"/>
            </a:solidFill>
            <a:ln>
              <a:solidFill>
                <a:srgbClr val="E7E7D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BD9EF813-360E-6825-3DC5-F2F8002BF4FC}"/>
                </a:ext>
              </a:extLst>
            </p:cNvPr>
            <p:cNvSpPr/>
            <p:nvPr/>
          </p:nvSpPr>
          <p:spPr>
            <a:xfrm>
              <a:off x="7038975" y="3838575"/>
              <a:ext cx="11906" cy="102394"/>
            </a:xfrm>
            <a:custGeom>
              <a:avLst/>
              <a:gdLst>
                <a:gd name="connsiteX0" fmla="*/ 11906 w 11906"/>
                <a:gd name="connsiteY0" fmla="*/ 102394 h 102394"/>
                <a:gd name="connsiteX1" fmla="*/ 4763 w 11906"/>
                <a:gd name="connsiteY1" fmla="*/ 90488 h 102394"/>
                <a:gd name="connsiteX2" fmla="*/ 2381 w 11906"/>
                <a:gd name="connsiteY2" fmla="*/ 57150 h 102394"/>
                <a:gd name="connsiteX3" fmla="*/ 0 w 11906"/>
                <a:gd name="connsiteY3" fmla="*/ 50006 h 102394"/>
                <a:gd name="connsiteX4" fmla="*/ 2381 w 11906"/>
                <a:gd name="connsiteY4" fmla="*/ 11906 h 102394"/>
                <a:gd name="connsiteX5" fmla="*/ 4763 w 11906"/>
                <a:gd name="connsiteY5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06" h="102394">
                  <a:moveTo>
                    <a:pt x="11906" y="102394"/>
                  </a:moveTo>
                  <a:cubicBezTo>
                    <a:pt x="9525" y="98425"/>
                    <a:pt x="5716" y="95017"/>
                    <a:pt x="4763" y="90488"/>
                  </a:cubicBezTo>
                  <a:cubicBezTo>
                    <a:pt x="2468" y="79586"/>
                    <a:pt x="3683" y="68215"/>
                    <a:pt x="2381" y="57150"/>
                  </a:cubicBezTo>
                  <a:cubicBezTo>
                    <a:pt x="2088" y="54657"/>
                    <a:pt x="794" y="52387"/>
                    <a:pt x="0" y="50006"/>
                  </a:cubicBezTo>
                  <a:cubicBezTo>
                    <a:pt x="794" y="37306"/>
                    <a:pt x="1174" y="24573"/>
                    <a:pt x="2381" y="11906"/>
                  </a:cubicBezTo>
                  <a:cubicBezTo>
                    <a:pt x="2765" y="7877"/>
                    <a:pt x="4763" y="0"/>
                    <a:pt x="4763" y="0"/>
                  </a:cubicBezTo>
                </a:path>
              </a:pathLst>
            </a:custGeom>
            <a:solidFill>
              <a:srgbClr val="E7E7D3"/>
            </a:solidFill>
            <a:ln>
              <a:solidFill>
                <a:srgbClr val="E7E7D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43E2F3C7-1D49-BC1D-92ED-E41BBA6D1763}"/>
                </a:ext>
              </a:extLst>
            </p:cNvPr>
            <p:cNvSpPr/>
            <p:nvPr/>
          </p:nvSpPr>
          <p:spPr>
            <a:xfrm>
              <a:off x="7063978" y="3876182"/>
              <a:ext cx="7144" cy="26858"/>
            </a:xfrm>
            <a:custGeom>
              <a:avLst/>
              <a:gdLst>
                <a:gd name="connsiteX0" fmla="*/ 7144 w 7144"/>
                <a:gd name="connsiteY0" fmla="*/ 26858 h 26858"/>
                <a:gd name="connsiteX1" fmla="*/ 0 w 7144"/>
                <a:gd name="connsiteY1" fmla="*/ 664 h 26858"/>
                <a:gd name="connsiteX2" fmla="*/ 7144 w 7144"/>
                <a:gd name="connsiteY2" fmla="*/ 26858 h 2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4" h="26858">
                  <a:moveTo>
                    <a:pt x="7144" y="26858"/>
                  </a:moveTo>
                  <a:cubicBezTo>
                    <a:pt x="7144" y="26858"/>
                    <a:pt x="0" y="11460"/>
                    <a:pt x="0" y="664"/>
                  </a:cubicBezTo>
                  <a:cubicBezTo>
                    <a:pt x="0" y="-4948"/>
                    <a:pt x="7144" y="26858"/>
                    <a:pt x="7144" y="26858"/>
                  </a:cubicBezTo>
                  <a:close/>
                </a:path>
              </a:pathLst>
            </a:cu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275DA86A-9FB1-8EFB-3121-D4AE3A270689}"/>
                </a:ext>
              </a:extLst>
            </p:cNvPr>
            <p:cNvSpPr/>
            <p:nvPr/>
          </p:nvSpPr>
          <p:spPr>
            <a:xfrm>
              <a:off x="7005638" y="3800475"/>
              <a:ext cx="188118" cy="71444"/>
            </a:xfrm>
            <a:custGeom>
              <a:avLst/>
              <a:gdLst>
                <a:gd name="connsiteX0" fmla="*/ 0 w 188118"/>
                <a:gd name="connsiteY0" fmla="*/ 0 h 71444"/>
                <a:gd name="connsiteX1" fmla="*/ 19050 w 188118"/>
                <a:gd name="connsiteY1" fmla="*/ 14288 h 71444"/>
                <a:gd name="connsiteX2" fmla="*/ 26193 w 188118"/>
                <a:gd name="connsiteY2" fmla="*/ 19050 h 71444"/>
                <a:gd name="connsiteX3" fmla="*/ 40481 w 188118"/>
                <a:gd name="connsiteY3" fmla="*/ 28575 h 71444"/>
                <a:gd name="connsiteX4" fmla="*/ 59531 w 188118"/>
                <a:gd name="connsiteY4" fmla="*/ 38100 h 71444"/>
                <a:gd name="connsiteX5" fmla="*/ 66675 w 188118"/>
                <a:gd name="connsiteY5" fmla="*/ 42863 h 71444"/>
                <a:gd name="connsiteX6" fmla="*/ 85725 w 188118"/>
                <a:gd name="connsiteY6" fmla="*/ 47625 h 71444"/>
                <a:gd name="connsiteX7" fmla="*/ 114300 w 188118"/>
                <a:gd name="connsiteY7" fmla="*/ 54769 h 71444"/>
                <a:gd name="connsiteX8" fmla="*/ 123825 w 188118"/>
                <a:gd name="connsiteY8" fmla="*/ 57150 h 71444"/>
                <a:gd name="connsiteX9" fmla="*/ 133350 w 188118"/>
                <a:gd name="connsiteY9" fmla="*/ 59531 h 71444"/>
                <a:gd name="connsiteX10" fmla="*/ 150018 w 188118"/>
                <a:gd name="connsiteY10" fmla="*/ 64294 h 71444"/>
                <a:gd name="connsiteX11" fmla="*/ 164306 w 188118"/>
                <a:gd name="connsiteY11" fmla="*/ 66675 h 71444"/>
                <a:gd name="connsiteX12" fmla="*/ 188118 w 188118"/>
                <a:gd name="connsiteY12" fmla="*/ 71438 h 7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118" h="71444">
                  <a:moveTo>
                    <a:pt x="0" y="0"/>
                  </a:moveTo>
                  <a:cubicBezTo>
                    <a:pt x="25020" y="15013"/>
                    <a:pt x="1193" y="-593"/>
                    <a:pt x="19050" y="14288"/>
                  </a:cubicBezTo>
                  <a:cubicBezTo>
                    <a:pt x="21248" y="16120"/>
                    <a:pt x="23995" y="17218"/>
                    <a:pt x="26193" y="19050"/>
                  </a:cubicBezTo>
                  <a:cubicBezTo>
                    <a:pt x="38084" y="28960"/>
                    <a:pt x="27927" y="24391"/>
                    <a:pt x="40481" y="28575"/>
                  </a:cubicBezTo>
                  <a:cubicBezTo>
                    <a:pt x="54031" y="42125"/>
                    <a:pt x="40064" y="30799"/>
                    <a:pt x="59531" y="38100"/>
                  </a:cubicBezTo>
                  <a:cubicBezTo>
                    <a:pt x="62211" y="39105"/>
                    <a:pt x="63985" y="41885"/>
                    <a:pt x="66675" y="42863"/>
                  </a:cubicBezTo>
                  <a:cubicBezTo>
                    <a:pt x="72826" y="45100"/>
                    <a:pt x="79375" y="46038"/>
                    <a:pt x="85725" y="47625"/>
                  </a:cubicBezTo>
                  <a:lnTo>
                    <a:pt x="114300" y="54769"/>
                  </a:lnTo>
                  <a:lnTo>
                    <a:pt x="123825" y="57150"/>
                  </a:lnTo>
                  <a:cubicBezTo>
                    <a:pt x="127000" y="57944"/>
                    <a:pt x="130245" y="58496"/>
                    <a:pt x="133350" y="59531"/>
                  </a:cubicBezTo>
                  <a:cubicBezTo>
                    <a:pt x="140162" y="61803"/>
                    <a:pt x="142537" y="62798"/>
                    <a:pt x="150018" y="64294"/>
                  </a:cubicBezTo>
                  <a:cubicBezTo>
                    <a:pt x="154753" y="65241"/>
                    <a:pt x="159585" y="65663"/>
                    <a:pt x="164306" y="66675"/>
                  </a:cubicBezTo>
                  <a:cubicBezTo>
                    <a:pt x="188330" y="71823"/>
                    <a:pt x="175978" y="71438"/>
                    <a:pt x="188118" y="71438"/>
                  </a:cubicBezTo>
                </a:path>
              </a:pathLst>
            </a:custGeom>
            <a:solidFill>
              <a:srgbClr val="FAF7EF"/>
            </a:solidFill>
            <a:ln>
              <a:solidFill>
                <a:srgbClr val="FAF7E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noProof="0" dirty="0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9EFB994-54D9-9692-DEA5-28BE4D0A1CFC}"/>
                </a:ext>
              </a:extLst>
            </p:cNvPr>
            <p:cNvSpPr txBox="1"/>
            <p:nvPr/>
          </p:nvSpPr>
          <p:spPr>
            <a:xfrm>
              <a:off x="7099697" y="3734692"/>
              <a:ext cx="120738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ZA" sz="1400" spc="600" noProof="0" dirty="0">
                  <a:latin typeface="Book Antiqua" panose="02040602050305030304" pitchFamily="18" charset="0"/>
                </a:rPr>
                <a:t>Plungė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F026A57-207C-51C7-0378-203C40EDC9B1}"/>
              </a:ext>
            </a:extLst>
          </p:cNvPr>
          <p:cNvSpPr/>
          <p:nvPr/>
        </p:nvSpPr>
        <p:spPr>
          <a:xfrm>
            <a:off x="4450862" y="2602523"/>
            <a:ext cx="543169" cy="179754"/>
          </a:xfrm>
          <a:prstGeom prst="rect">
            <a:avLst/>
          </a:prstGeom>
          <a:solidFill>
            <a:srgbClr val="FBF9F2"/>
          </a:solidFill>
          <a:ln>
            <a:solidFill>
              <a:srgbClr val="FBF9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062E33-7F39-0D2A-5165-AC12B6C7AF8F}"/>
              </a:ext>
            </a:extLst>
          </p:cNvPr>
          <p:cNvSpPr txBox="1"/>
          <p:nvPr/>
        </p:nvSpPr>
        <p:spPr>
          <a:xfrm>
            <a:off x="4722446" y="2126748"/>
            <a:ext cx="125610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spc="300" dirty="0">
                <a:latin typeface="Book Antiqua" panose="02040602050305030304" pitchFamily="18" charset="0"/>
              </a:rPr>
              <a:t>Maceniai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0350F4-D9E3-BE41-D51D-6F6EB877AB65}"/>
              </a:ext>
            </a:extLst>
          </p:cNvPr>
          <p:cNvSpPr txBox="1"/>
          <p:nvPr/>
        </p:nvSpPr>
        <p:spPr>
          <a:xfrm>
            <a:off x="3888449" y="5194303"/>
            <a:ext cx="135794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spc="300" dirty="0">
                <a:latin typeface="Book Antiqua" panose="02040602050305030304" pitchFamily="18" charset="0"/>
              </a:rPr>
              <a:t>Noriškiai</a:t>
            </a:r>
          </a:p>
        </p:txBody>
      </p:sp>
    </p:spTree>
    <p:extLst>
      <p:ext uri="{BB962C8B-B14F-4D97-AF65-F5344CB8AC3E}">
        <p14:creationId xmlns:p14="http://schemas.microsoft.com/office/powerpoint/2010/main" val="3946752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69AF-4420-789C-C67E-9F79F2B03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359B48B-8D98-95EB-0BBC-041F8AADF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850" y="2328092"/>
            <a:ext cx="9496300" cy="220181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ZA" sz="5400" noProof="0" dirty="0">
                <a:solidFill>
                  <a:schemeClr val="tx2"/>
                </a:solidFill>
                <a:latin typeface="Book Antiqua" panose="02040602050305030304" pitchFamily="18" charset="0"/>
              </a:rPr>
              <a:t>Why is it important to study the Holocaust by Bullets?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687BB38-3A0A-6DEF-A11E-A8E1B452A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13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BB7D3-8A71-3CE7-00C4-6F1BE548E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582220-A186-D931-30C1-8CC30A7BE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70" y="1899571"/>
            <a:ext cx="10871460" cy="305885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ZA" sz="4800" noProof="0" dirty="0">
                <a:solidFill>
                  <a:schemeClr val="tx2"/>
                </a:solidFill>
                <a:latin typeface="Georgia" panose="02040502050405020303" pitchFamily="18" charset="0"/>
              </a:rPr>
              <a:t>Why should we use witness testimonies to supplement </a:t>
            </a:r>
            <a:r>
              <a:rPr lang="en-ZA" sz="4800" dirty="0">
                <a:solidFill>
                  <a:schemeClr val="tx2"/>
                </a:solidFill>
                <a:latin typeface="Georgia" panose="02040502050405020303" pitchFamily="18" charset="0"/>
              </a:rPr>
              <a:t>archival sources when</a:t>
            </a:r>
            <a:r>
              <a:rPr lang="en-ZA" sz="4800" noProof="0" dirty="0">
                <a:solidFill>
                  <a:schemeClr val="tx2"/>
                </a:solidFill>
                <a:latin typeface="Georgia" panose="02040502050405020303" pitchFamily="18" charset="0"/>
              </a:rPr>
              <a:t> investigating historical</a:t>
            </a:r>
            <a:r>
              <a:rPr lang="en-ZA" sz="4800" dirty="0">
                <a:solidFill>
                  <a:schemeClr val="tx2"/>
                </a:solidFill>
                <a:latin typeface="Georgia" panose="02040502050405020303" pitchFamily="18" charset="0"/>
              </a:rPr>
              <a:t> events</a:t>
            </a:r>
            <a:r>
              <a:rPr lang="en-ZA" sz="4800" noProof="0" dirty="0">
                <a:solidFill>
                  <a:schemeClr val="tx2"/>
                </a:solidFill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E366DED-F976-1A0B-1B89-7760A4EC1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36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26D6F-BDB3-0690-4900-CA950976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2522F83-8DC5-6D42-B999-290FA750E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41" y="1364537"/>
            <a:ext cx="10929517" cy="412892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ZA" sz="4800" noProof="0" dirty="0">
                <a:solidFill>
                  <a:schemeClr val="tx2"/>
                </a:solidFill>
                <a:latin typeface="Georgia" panose="02040502050405020303" pitchFamily="18" charset="0"/>
              </a:rPr>
              <a:t>How can learning about the Holocaust by Bullets help us better understand </a:t>
            </a:r>
            <a:r>
              <a:rPr lang="en-ZA" sz="4800" dirty="0">
                <a:solidFill>
                  <a:schemeClr val="tx2"/>
                </a:solidFill>
                <a:latin typeface="Georgia" panose="02040502050405020303" pitchFamily="18" charset="0"/>
              </a:rPr>
              <a:t>today’s challenges such as antisemitism or mass violence</a:t>
            </a:r>
            <a:r>
              <a:rPr lang="en-ZA" sz="4800" noProof="0" dirty="0">
                <a:solidFill>
                  <a:schemeClr val="tx2"/>
                </a:solidFill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A743803-007D-345F-D35F-C9B540DFC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574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noProof="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059E018-F24C-BC31-B6AF-2A6B5FF63965}"/>
              </a:ext>
            </a:extLst>
          </p:cNvPr>
          <p:cNvSpPr txBox="1"/>
          <p:nvPr/>
        </p:nvSpPr>
        <p:spPr>
          <a:xfrm>
            <a:off x="1345250" y="2968668"/>
            <a:ext cx="4620584" cy="7108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ZA" sz="4400" b="1" noProof="0" dirty="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rPr>
              <a:t>yahadmap.org</a:t>
            </a:r>
          </a:p>
        </p:txBody>
      </p:sp>
      <p:pic>
        <p:nvPicPr>
          <p:cNvPr id="3" name="Image 2" descr="Une image contenant carte&#10;&#10;Description générée automatiquement">
            <a:extLst>
              <a:ext uri="{FF2B5EF4-FFF2-40B4-BE49-F238E27FC236}">
                <a16:creationId xmlns:a16="http://schemas.microsoft.com/office/drawing/2014/main" id="{2D6AE06E-814B-2A08-F6FD-F8ECD6650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7" r="32470" b="1"/>
          <a:stretch>
            <a:fillRect/>
          </a:stretch>
        </p:blipFill>
        <p:spPr>
          <a:xfrm>
            <a:off x="622616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3" name="Titre 3">
            <a:extLst>
              <a:ext uri="{FF2B5EF4-FFF2-40B4-BE49-F238E27FC236}">
                <a16:creationId xmlns:a16="http://schemas.microsoft.com/office/drawing/2014/main" id="{C5DECEA4-D60E-4790-C610-F0748EA233C5}"/>
              </a:ext>
            </a:extLst>
          </p:cNvPr>
          <p:cNvSpPr txBox="1">
            <a:spLocks/>
          </p:cNvSpPr>
          <p:nvPr/>
        </p:nvSpPr>
        <p:spPr>
          <a:xfrm>
            <a:off x="2092548" y="1525022"/>
            <a:ext cx="8102265" cy="306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ZA" sz="2400" noProof="0" dirty="0">
              <a:latin typeface="Century Gothic" panose="020B0502020202020204" pitchFamily="34" charset="0"/>
            </a:endParaRPr>
          </a:p>
        </p:txBody>
      </p:sp>
      <p:pic>
        <p:nvPicPr>
          <p:cNvPr id="2" name="Image 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D7D72D1-BEFB-A29A-CAEE-D4F8FB012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7"/>
          <a:stretch>
            <a:fillRect/>
          </a:stretch>
        </p:blipFill>
        <p:spPr>
          <a:xfrm>
            <a:off x="10477879" y="6212216"/>
            <a:ext cx="150891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0173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8ed6028-b09e-4049-a5d2-d1b43355a43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A3AB441A83A54CB14AECD9DB521ABD" ma:contentTypeVersion="5" ma:contentTypeDescription="Crée un document." ma:contentTypeScope="" ma:versionID="33829825489e9abec8a896d63d6f6ee5">
  <xsd:schema xmlns:xsd="http://www.w3.org/2001/XMLSchema" xmlns:xs="http://www.w3.org/2001/XMLSchema" xmlns:p="http://schemas.microsoft.com/office/2006/metadata/properties" xmlns:ns3="28ed6028-b09e-4049-a5d2-d1b43355a43d" targetNamespace="http://schemas.microsoft.com/office/2006/metadata/properties" ma:root="true" ma:fieldsID="88163379317a3f98180173c8a870edc1" ns3:_="">
    <xsd:import namespace="28ed6028-b09e-4049-a5d2-d1b43355a43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ed6028-b09e-4049-a5d2-d1b43355a43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C217A9-5E09-42A8-A962-75F33A04484A}">
  <ds:schemaRefs>
    <ds:schemaRef ds:uri="28ed6028-b09e-4049-a5d2-d1b43355a43d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9466E14-C28A-4660-98C4-7AB831A479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ed6028-b09e-4049-a5d2-d1b43355a4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0FBFC8-1A3A-45AF-AAFE-C233AFDAEF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4290</TotalTime>
  <Words>933</Words>
  <Application>Microsoft Office PowerPoint</Application>
  <PresentationFormat>Grand écran</PresentationFormat>
  <Paragraphs>141</Paragraphs>
  <Slides>38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6" baseType="lpstr">
      <vt:lpstr>Aldhabi</vt:lpstr>
      <vt:lpstr>Aptos</vt:lpstr>
      <vt:lpstr>Aptos Display</vt:lpstr>
      <vt:lpstr>Arial</vt:lpstr>
      <vt:lpstr>Book Antiqua</vt:lpstr>
      <vt:lpstr>Century Gothic</vt:lpstr>
      <vt:lpstr>Georgia</vt:lpstr>
      <vt:lpstr>Thème Office</vt:lpstr>
      <vt:lpstr>  Holocaust by Bullets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Plungė</vt:lpstr>
      <vt:lpstr>Présentation PowerPoint</vt:lpstr>
      <vt:lpstr>Présentation PowerPoint</vt:lpstr>
      <vt:lpstr>Présentation PowerPoint</vt:lpstr>
      <vt:lpstr>1. The Ghetto</vt:lpstr>
      <vt:lpstr>2. The Shooting</vt:lpstr>
      <vt:lpstr>3. The Perpetrators</vt:lpstr>
      <vt:lpstr>4. The Public Nature of the Crime</vt:lpstr>
      <vt:lpstr>5. Jewish Life Before and After</vt:lpstr>
      <vt:lpstr>Create a Timeline of the Events in Plungė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Why is it important to study the Holocaust by Bullets?</vt:lpstr>
      <vt:lpstr>Why should we use witness testimonies to supplement archival sources when investigating historical events?</vt:lpstr>
      <vt:lpstr>How can learning about the Holocaust by Bullets help us better understand today’s challenges such as antisemitism or mass violence?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 Hytry</dc:creator>
  <cp:lastModifiedBy>Albert Hytry</cp:lastModifiedBy>
  <cp:revision>245</cp:revision>
  <dcterms:created xsi:type="dcterms:W3CDTF">2025-01-07T14:43:51Z</dcterms:created>
  <dcterms:modified xsi:type="dcterms:W3CDTF">2025-10-22T08:23:38Z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0x01010064A3AB441A83A54CB14AECD9DB521ABD</vt:lpwstr>
  </property>
</Properties>
</file>